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19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6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on) dongle ( Note: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/>
              <a:t>VGM Player </a:t>
            </a:r>
            <a:r>
              <a:rPr kumimoji="1" lang="en-US" altLang="ja-JP" dirty="0"/>
              <a:t>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1024</Words>
  <Application>Microsoft Office PowerPoint</Application>
  <PresentationFormat>ワイド画面</PresentationFormat>
  <Paragraphs>171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2021-05-28T14:58:12Z</dcterms:modified>
</cp:coreProperties>
</file>