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7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72" r:id="rId16"/>
    <p:sldId id="274" r:id="rId17"/>
    <p:sldId id="277" r:id="rId18"/>
    <p:sldId id="286" r:id="rId19"/>
    <p:sldId id="291" r:id="rId20"/>
    <p:sldId id="273" r:id="rId21"/>
    <p:sldId id="278" r:id="rId22"/>
    <p:sldId id="275" r:id="rId23"/>
    <p:sldId id="290" r:id="rId24"/>
    <p:sldId id="264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8" r:id="rId33"/>
    <p:sldId id="287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2022/12/17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V4.5.5.0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232H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r>
              <a:rPr lang="en-US" altLang="ja-JP" sz="1400" b="1" u="sng" dirty="0">
                <a:solidFill>
                  <a:srgbClr val="FF0000"/>
                </a:solidFill>
              </a:rPr>
              <a:t>We recommend to use ARMSID with ADSR bud fixing.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980434"/>
            <a:ext cx="27246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/>
              <a:t>C64</a:t>
            </a:r>
            <a:endParaRPr kumimoji="1"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(for MSX*)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</a:t>
            </a:r>
            <a:r>
              <a:rPr kumimoji="1" lang="en-US" altLang="ja-JP" sz="1300" dirty="0" err="1"/>
              <a:t>VGMPlaymsx_Vkey.rom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CMI8738(OPL) Board </a:t>
            </a: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*NO WARRANTY*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MSX(FTDI)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YM2413, SCC-I,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YMF262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b="1" dirty="0"/>
              <a:t>0</a:t>
            </a:r>
            <a:r>
              <a:rPr kumimoji="1" lang="en-US" altLang="ja-JP" dirty="0"/>
              <a:t>		AY-3-8910: Write value to address</a:t>
            </a:r>
          </a:p>
          <a:p>
            <a:pPr lvl="1"/>
            <a:r>
              <a:rPr kumimoji="1" lang="en-US" altLang="ja-JP" b="1" dirty="0"/>
              <a:t>1,2</a:t>
            </a:r>
            <a:r>
              <a:rPr kumimoji="1" lang="en-US" altLang="ja-JP" dirty="0"/>
              <a:t>	YM2413: </a:t>
            </a:r>
            <a:r>
              <a:rPr kumimoji="1" lang="en-US" altLang="ja-JP" b="1" dirty="0"/>
              <a:t>1</a:t>
            </a:r>
            <a:r>
              <a:rPr kumimoji="1" lang="en-US" altLang="ja-JP" dirty="0"/>
              <a:t> is write value to address, </a:t>
            </a:r>
            <a:r>
              <a:rPr kumimoji="1" lang="en-US" altLang="ja-JP" b="1" dirty="0"/>
              <a:t>2</a:t>
            </a:r>
            <a:r>
              <a:rPr kumimoji="1" lang="en-US" altLang="ja-JP" dirty="0"/>
              <a:t> is set OPLL cartridge slot number</a:t>
            </a:r>
          </a:p>
          <a:p>
            <a:pPr lvl="1"/>
            <a:r>
              <a:rPr lang="en-US" altLang="ja-JP" b="1" dirty="0"/>
              <a:t>3</a:t>
            </a:r>
            <a:r>
              <a:rPr lang="ja-JP" altLang="en-US" b="1" dirty="0"/>
              <a:t>～</a:t>
            </a:r>
            <a:r>
              <a:rPr lang="en-US" altLang="ja-JP" b="1" dirty="0"/>
              <a:t>9</a:t>
            </a:r>
            <a:r>
              <a:rPr lang="en-US" altLang="ja-JP" dirty="0"/>
              <a:t>	SCC-I: </a:t>
            </a:r>
            <a:r>
              <a:rPr lang="en-US" altLang="ja-JP" i="1" dirty="0"/>
              <a:t>(in preparation)</a:t>
            </a:r>
          </a:p>
          <a:p>
            <a:pPr lvl="1"/>
            <a:r>
              <a:rPr kumimoji="1" lang="en-US" altLang="ja-JP" b="1" dirty="0"/>
              <a:t>10</a:t>
            </a:r>
            <a:r>
              <a:rPr kumimoji="1" lang="ja-JP" altLang="en-US" b="1" dirty="0"/>
              <a:t>～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	YMF262: </a:t>
            </a:r>
            <a:r>
              <a:rPr kumimoji="1" lang="en-US" altLang="ja-JP" b="1" dirty="0"/>
              <a:t>10</a:t>
            </a:r>
            <a:r>
              <a:rPr kumimoji="1" lang="en-US" altLang="ja-JP" dirty="0"/>
              <a:t> is write value to address of port L , 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 is Write value to address of port 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Address(Hi)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Address(Lo)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Value(Lo)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Value(Hi)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868194"/>
            <a:ext cx="1683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r>
              <a:rPr kumimoji="1" lang="en-US" altLang="ja-JP" sz="1600" baseline="30000" dirty="0"/>
              <a:t>st</a:t>
            </a:r>
            <a:r>
              <a:rPr kumimoji="1" lang="en-US" altLang="ja-JP" sz="1600" dirty="0"/>
              <a:t>(Start)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868194"/>
            <a:ext cx="1722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/>
              <a:t>2</a:t>
            </a:r>
            <a:r>
              <a:rPr kumimoji="1" lang="en-US" altLang="ja-JP" sz="1600" baseline="30000" dirty="0"/>
              <a:t>nd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clk</a:t>
            </a:r>
            <a:r>
              <a:rPr kumimoji="1" lang="en-US" altLang="ja-JP" sz="1600" dirty="0"/>
              <a:t>=0)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868194"/>
            <a:ext cx="17478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/>
              <a:t>3</a:t>
            </a:r>
            <a:r>
              <a:rPr kumimoji="1" lang="en-US" altLang="ja-JP" sz="1600" baseline="30000" dirty="0"/>
              <a:t>rd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clk</a:t>
            </a:r>
            <a:r>
              <a:rPr kumimoji="1" lang="en-US" altLang="ja-JP" sz="1600" dirty="0"/>
              <a:t>=1)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868194"/>
            <a:ext cx="174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/>
              <a:t>4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clk</a:t>
            </a:r>
            <a:r>
              <a:rPr kumimoji="1" lang="en-US" altLang="ja-JP" sz="1600" dirty="0"/>
              <a:t>=0)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868194"/>
            <a:ext cx="1701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/>
              <a:t>5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clk</a:t>
            </a:r>
            <a:r>
              <a:rPr kumimoji="1" lang="en-US" altLang="ja-JP" sz="1600" dirty="0"/>
              <a:t>=1)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150468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150468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41504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41504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41504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1504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1504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1504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76461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814434"/>
            <a:ext cx="931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724885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814434"/>
            <a:ext cx="931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4442568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4442568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44425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44425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44425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44425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44425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4442568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4127241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Start</a:t>
            </a:r>
            <a:endParaRPr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4426063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Clk</a:t>
            </a:r>
            <a:endParaRPr lang="ja-JP" altLang="en-US" sz="16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3211097"/>
            <a:ext cx="75406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…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3352</Words>
  <Application>Microsoft Office PowerPoint</Application>
  <PresentationFormat>ワイド画面</PresentationFormat>
  <Paragraphs>652</Paragraphs>
  <Slides>35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4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VGMPlayer</vt:lpstr>
      <vt:lpstr>Use CMI8738(OPL) Board *NO WARRANTY* 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MSX(FTDI) SPECIFICATION for AY-3-8910, YM2413, SCC-I, YMF262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2022-12-16T17:41:20Z</dcterms:modified>
</cp:coreProperties>
</file>