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10FF"/>
    <a:srgbClr val="FA0E18"/>
    <a:srgbClr val="2DD123"/>
    <a:srgbClr val="F7F91C"/>
    <a:srgbClr val="FC412B"/>
    <a:srgbClr val="F73C26"/>
    <a:srgbClr val="E93520"/>
    <a:srgbClr val="E83521"/>
    <a:srgbClr val="FF00BB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06" autoAdjust="0"/>
  </p:normalViewPr>
  <p:slideViewPr>
    <p:cSldViewPr snapToGrid="0">
      <p:cViewPr varScale="1">
        <p:scale>
          <a:sx n="103" d="100"/>
          <a:sy n="103" d="100"/>
        </p:scale>
        <p:origin x="92" y="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ADE19-EE5F-4EAE-BCEC-0B5F9244BB48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E39A6-8DF9-4127-9EF5-DA89DD3E7D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7972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E39A6-8DF9-4127-9EF5-DA89DD3E7D3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120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21B0D3-C722-48F6-9EC4-CD3770F78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8629AA0-8EDA-4887-87A6-E32738516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D50D4F-73AF-4AD2-883E-6F7C9F38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883C61-5976-46B2-BEE5-D0AA0D08B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4E4A48-1AC5-47C0-877E-5073B6EBE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8289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E7DC68-7F56-4EAD-A666-875B70258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5CD42A-60DC-4C99-AB9A-5CF5BA194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4EA0B1-D2D9-4445-931E-46DEF52FF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442A1E-5A73-4FE2-9DDA-0E4233B35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6F34D6-6C1E-4258-AA50-347F15FB6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512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4BC28C1-CF9C-4C66-AEF1-ACF04D1286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C367EEE-F089-40D6-8D3D-66502B441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9A1966-D573-4735-BD4E-0152CC39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9E5121-2723-46CA-99F6-9F514A0CD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455668-55D9-42F2-BB9A-A7C263559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6229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89C0D9-398C-4153-BE58-081B0D58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4AF5F1-E0EF-4E42-90C6-5B0C40F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5D73E8-AED4-4F10-9EFA-179BB2B03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986D81-91B1-48F9-B482-4E4837DBE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B9D61D-9A37-4E3A-BF5B-9E39D2FC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6858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2E1353-AE1D-4406-ABA7-B14EA3043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82C53D-AF24-46AE-BE74-4A1FF38B2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D8B39E-C001-43B8-8456-7CF3A8BF6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201347-69C5-4BFF-9D3F-D02AC603D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677BEC-CAB7-4172-9228-30975033F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622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C7986E-292C-4231-8ECE-AB14CC1BA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50CE69-C676-46EF-B78C-B75A0BEBF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5772DA5-CC3C-48A8-A96C-42E463B28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AEFBB1-3CB4-4B13-B05C-D329870F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F77A8F6-888F-4C22-9334-C7BA77072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9F23DB8-CC82-4B94-820B-881DDE212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376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361AB1-C5EB-4111-B01C-B1B1929D3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7B8A05-72CE-4408-B8A9-F5AB36707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377D283-BECE-442A-8323-549C707D8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135D0D2-5119-4F22-908D-6D800BA4A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A41636D-0BF1-42A4-A64A-5E8112A95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4E1F0A6-473A-4A37-850C-49F492013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26ECF2D-F73C-445F-846A-8DF8A376B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0F6B51-9D71-4A82-BB98-C1F02F56E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11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3274EB-7CD3-454A-AB15-038F8460B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C427127-64BA-4F12-8A48-DE0019DD6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D7EBF26-6018-40DE-BC09-2B98F25CB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33C90E4-77FA-46CF-B91D-21F8B0878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85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C661867-D47E-4A64-812B-6F4D2C978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CAE044A-4B83-4DE0-B20D-2BEC1676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38A4692-6316-42FA-A03A-0BB8D5453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261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EAC605-049E-4BA1-8EB2-82D4E1DF5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565D4C-E6C0-4FEF-B60C-63C13C929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EB8AF13-C16C-4CAF-BF09-EF8FED02D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B3ABB8-3902-4E50-BB2C-8ABBA4967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C9CD57-8813-4204-A852-1387394C9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9FFD0B-6103-41A2-914F-219F93D95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573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9FEC6D-2003-4FF9-AAB8-94ACF6FDA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69B6878-1B01-46DC-AE75-B219E49E2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3F30B3-03A1-439A-AB3C-C864206D7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CFD9D6-644C-42D4-8271-02DC2BE43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E701EE-29DB-4876-93DB-3B00DAEE4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7BAC4C-4980-4822-A74F-91DFD382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78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9EC0069-8933-4755-91B4-170B2F82F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994011-2080-4C36-8BBC-927685770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AB512E-5453-4C17-BDA1-6DE4FB6F51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48A73-9369-4B88-BBE6-B1D33CBD5F01}" type="datetimeFigureOut">
              <a:rPr kumimoji="1" lang="ja-JP" altLang="en-US" smtClean="0"/>
              <a:t>2020/2/19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79DBBE-6F88-4C52-8FF2-79D8DD357A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2B94A0-4947-4052-9C17-91C69B0D9E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49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0BF437DD-9477-4F87-9925-6E5B900637B3}"/>
              </a:ext>
            </a:extLst>
          </p:cNvPr>
          <p:cNvGrpSpPr/>
          <p:nvPr/>
        </p:nvGrpSpPr>
        <p:grpSpPr>
          <a:xfrm>
            <a:off x="1095788" y="805533"/>
            <a:ext cx="1457170" cy="827168"/>
            <a:chOff x="1095788" y="805533"/>
            <a:chExt cx="1457170" cy="827168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95C8D866-300F-496F-B482-227B1F2E4CDF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8998B6A7-DC0D-42F6-9316-3232A01D314D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976E5C5C-8BA3-4B60-AAE3-555267F0E090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A253752F-B4AA-40E9-9470-E7D7EFBCCC56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7AFEB5EF-731E-47AA-B56F-2E44B22CA822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C4D542AE-109D-45AF-9CB6-3CB00C98AD19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E922484C-8188-457F-87A4-D242C3C20E96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DF626033-7E6A-4AE3-A0F9-177E37662825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0DC29BE6-E818-4FE5-86E5-92175C94D047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10EA9781-274C-42E9-821D-75C706516122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6489F23F-6FD1-4BD7-91E7-AA60CA8BE0DA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85A031BE-4B9E-4E52-A4F6-62F7E042B39D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2DDBD122-0796-4027-BE68-5D12D6B67474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F8909C7A-CEC8-4A98-B7E3-16A87408015C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F20CADD0-55FE-4E7E-8DC5-2C9938D46446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FDEB9115-3EF5-4BC0-981F-C0E6CB22BE44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26196C3A-488F-4EA0-BC31-01999199CC8C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4B2A22F5-08ED-47E1-AB3A-492B344956B6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フローチャート: データ 27">
              <a:extLst>
                <a:ext uri="{FF2B5EF4-FFF2-40B4-BE49-F238E27FC236}">
                  <a16:creationId xmlns:a16="http://schemas.microsoft.com/office/drawing/2014/main" id="{F695FCBD-629F-44A5-89C9-4EAAF628E790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ローチャート: データ 28">
              <a:extLst>
                <a:ext uri="{FF2B5EF4-FFF2-40B4-BE49-F238E27FC236}">
                  <a16:creationId xmlns:a16="http://schemas.microsoft.com/office/drawing/2014/main" id="{01970F30-6E4B-4712-8C56-AC4D8E1C86C8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フローチャート: データ 29">
              <a:extLst>
                <a:ext uri="{FF2B5EF4-FFF2-40B4-BE49-F238E27FC236}">
                  <a16:creationId xmlns:a16="http://schemas.microsoft.com/office/drawing/2014/main" id="{E12B2559-7E5B-4E6A-8E61-D35BCF675567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ローチャート: データ 30">
              <a:extLst>
                <a:ext uri="{FF2B5EF4-FFF2-40B4-BE49-F238E27FC236}">
                  <a16:creationId xmlns:a16="http://schemas.microsoft.com/office/drawing/2014/main" id="{8847A202-E0BB-488B-B55C-12883D06B11D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フローチャート: データ 31">
              <a:extLst>
                <a:ext uri="{FF2B5EF4-FFF2-40B4-BE49-F238E27FC236}">
                  <a16:creationId xmlns:a16="http://schemas.microsoft.com/office/drawing/2014/main" id="{083F5EDF-DC41-4038-8BB0-4E5ED8D5B26A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フローチャート: データ 32">
              <a:extLst>
                <a:ext uri="{FF2B5EF4-FFF2-40B4-BE49-F238E27FC236}">
                  <a16:creationId xmlns:a16="http://schemas.microsoft.com/office/drawing/2014/main" id="{5CB004B3-8FAF-4589-92AB-F637118B285A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ローチャート: データ 33">
              <a:extLst>
                <a:ext uri="{FF2B5EF4-FFF2-40B4-BE49-F238E27FC236}">
                  <a16:creationId xmlns:a16="http://schemas.microsoft.com/office/drawing/2014/main" id="{BC2771D6-940C-4F2B-9288-FA4BE2915800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フローチャート: データ 34">
              <a:extLst>
                <a:ext uri="{FF2B5EF4-FFF2-40B4-BE49-F238E27FC236}">
                  <a16:creationId xmlns:a16="http://schemas.microsoft.com/office/drawing/2014/main" id="{046E6FB3-3753-4FEC-AEE5-2185C97C1A30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フローチャート: データ 35">
              <a:extLst>
                <a:ext uri="{FF2B5EF4-FFF2-40B4-BE49-F238E27FC236}">
                  <a16:creationId xmlns:a16="http://schemas.microsoft.com/office/drawing/2014/main" id="{A8CE8F55-17A9-4141-B90C-4A7BC02ACFAF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フローチャート: データ 36">
              <a:extLst>
                <a:ext uri="{FF2B5EF4-FFF2-40B4-BE49-F238E27FC236}">
                  <a16:creationId xmlns:a16="http://schemas.microsoft.com/office/drawing/2014/main" id="{8E2C7B62-DF1E-4367-865B-2507F6E94676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フローチャート: データ 37">
              <a:extLst>
                <a:ext uri="{FF2B5EF4-FFF2-40B4-BE49-F238E27FC236}">
                  <a16:creationId xmlns:a16="http://schemas.microsoft.com/office/drawing/2014/main" id="{64F875DC-668B-40BB-B855-5E393AE348A9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フローチャート: データ 38">
              <a:extLst>
                <a:ext uri="{FF2B5EF4-FFF2-40B4-BE49-F238E27FC236}">
                  <a16:creationId xmlns:a16="http://schemas.microsoft.com/office/drawing/2014/main" id="{BEC4A685-9A08-417B-A9F5-7A5D6D87A0BF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フローチャート: データ 39">
              <a:extLst>
                <a:ext uri="{FF2B5EF4-FFF2-40B4-BE49-F238E27FC236}">
                  <a16:creationId xmlns:a16="http://schemas.microsoft.com/office/drawing/2014/main" id="{DA1CBF5B-F26C-4102-A7ED-52A772E04F60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フローチャート: データ 40">
              <a:extLst>
                <a:ext uri="{FF2B5EF4-FFF2-40B4-BE49-F238E27FC236}">
                  <a16:creationId xmlns:a16="http://schemas.microsoft.com/office/drawing/2014/main" id="{8965425B-575A-4C3F-8C6B-63FC54A02C92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A13BEF2C-36C1-4DE9-B07A-BA95A1DC00E6}"/>
              </a:ext>
            </a:extLst>
          </p:cNvPr>
          <p:cNvGrpSpPr/>
          <p:nvPr/>
        </p:nvGrpSpPr>
        <p:grpSpPr>
          <a:xfrm>
            <a:off x="3051588" y="805533"/>
            <a:ext cx="1457170" cy="827168"/>
            <a:chOff x="1095788" y="805533"/>
            <a:chExt cx="1457170" cy="827168"/>
          </a:xfrm>
        </p:grpSpPr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174BA0DA-7A1F-43E0-A42F-47FB514AAD4E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5" name="四角形: 角を丸くする 44">
              <a:extLst>
                <a:ext uri="{FF2B5EF4-FFF2-40B4-BE49-F238E27FC236}">
                  <a16:creationId xmlns:a16="http://schemas.microsoft.com/office/drawing/2014/main" id="{C3AD9BF6-1FC8-4A70-A342-3BECBE23761D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6" name="四角形: 角を丸くする 45">
              <a:extLst>
                <a:ext uri="{FF2B5EF4-FFF2-40B4-BE49-F238E27FC236}">
                  <a16:creationId xmlns:a16="http://schemas.microsoft.com/office/drawing/2014/main" id="{24CA01AA-BCD8-470A-B350-F3447C45493D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7" name="四角形: 角を丸くする 46">
              <a:extLst>
                <a:ext uri="{FF2B5EF4-FFF2-40B4-BE49-F238E27FC236}">
                  <a16:creationId xmlns:a16="http://schemas.microsoft.com/office/drawing/2014/main" id="{A86C615B-0F80-4155-8DB3-167600C83017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YM2151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7A15352C-3EFB-4780-A2B0-A91445BA083E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8A75EA0F-81C8-40D4-A715-0E6E9B0B5DD5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F3161294-3031-4949-91A0-E3C3AF5F341C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86E806AA-92CF-4350-A5F0-A397CAC6CA13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F417CDF3-4046-4759-8C54-A91DD0D88A2C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955E3D1E-0388-4D7A-B877-B0E3D45E85CB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E395A43C-9DE1-4DFE-8C66-81D4EF7FE201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F51168D7-1707-4C0F-821A-BC088E408EC1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9DBD3C5F-C634-40EA-894E-6EA1AE34C053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0486435C-B198-40C8-841D-E8A83E072686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96E2A529-CFDD-4CA0-9A45-0B272A7AD367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8CFA1A43-0283-4CA9-81A3-FCD711B9862B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7B864EE7-609D-4F31-BEA8-655CE53287CC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18361189-568A-45D6-9CE8-892DE637E1F8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フローチャート: データ 61">
              <a:extLst>
                <a:ext uri="{FF2B5EF4-FFF2-40B4-BE49-F238E27FC236}">
                  <a16:creationId xmlns:a16="http://schemas.microsoft.com/office/drawing/2014/main" id="{87B19026-5AEA-4AC4-B60A-CCB6865CF033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フローチャート: データ 62">
              <a:extLst>
                <a:ext uri="{FF2B5EF4-FFF2-40B4-BE49-F238E27FC236}">
                  <a16:creationId xmlns:a16="http://schemas.microsoft.com/office/drawing/2014/main" id="{21AD3F3A-7548-4DD3-B220-48AE18083359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フローチャート: データ 63">
              <a:extLst>
                <a:ext uri="{FF2B5EF4-FFF2-40B4-BE49-F238E27FC236}">
                  <a16:creationId xmlns:a16="http://schemas.microsoft.com/office/drawing/2014/main" id="{A9899A0C-3564-4CF7-8CDE-A79CFD408633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フローチャート: データ 64">
              <a:extLst>
                <a:ext uri="{FF2B5EF4-FFF2-40B4-BE49-F238E27FC236}">
                  <a16:creationId xmlns:a16="http://schemas.microsoft.com/office/drawing/2014/main" id="{8838E4B3-2F34-440B-AAF4-79F30CAF2FB5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フローチャート: データ 65">
              <a:extLst>
                <a:ext uri="{FF2B5EF4-FFF2-40B4-BE49-F238E27FC236}">
                  <a16:creationId xmlns:a16="http://schemas.microsoft.com/office/drawing/2014/main" id="{29924DCD-C575-4171-A57C-273FEBF09B32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フローチャート: データ 66">
              <a:extLst>
                <a:ext uri="{FF2B5EF4-FFF2-40B4-BE49-F238E27FC236}">
                  <a16:creationId xmlns:a16="http://schemas.microsoft.com/office/drawing/2014/main" id="{3F0AB6E7-CDE8-4362-BBC5-9442C1202FCF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フローチャート: データ 67">
              <a:extLst>
                <a:ext uri="{FF2B5EF4-FFF2-40B4-BE49-F238E27FC236}">
                  <a16:creationId xmlns:a16="http://schemas.microsoft.com/office/drawing/2014/main" id="{70896070-AC5E-4873-917E-31265360787F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フローチャート: データ 68">
              <a:extLst>
                <a:ext uri="{FF2B5EF4-FFF2-40B4-BE49-F238E27FC236}">
                  <a16:creationId xmlns:a16="http://schemas.microsoft.com/office/drawing/2014/main" id="{10672DF8-4DA4-4C2F-88CE-7C095069B9DA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フローチャート: データ 69">
              <a:extLst>
                <a:ext uri="{FF2B5EF4-FFF2-40B4-BE49-F238E27FC236}">
                  <a16:creationId xmlns:a16="http://schemas.microsoft.com/office/drawing/2014/main" id="{B98B2413-B9BF-490E-8ABC-94BF25454FB3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フローチャート: データ 70">
              <a:extLst>
                <a:ext uri="{FF2B5EF4-FFF2-40B4-BE49-F238E27FC236}">
                  <a16:creationId xmlns:a16="http://schemas.microsoft.com/office/drawing/2014/main" id="{DE330518-03C6-4DF9-8FA2-52058C366A29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フローチャート: データ 71">
              <a:extLst>
                <a:ext uri="{FF2B5EF4-FFF2-40B4-BE49-F238E27FC236}">
                  <a16:creationId xmlns:a16="http://schemas.microsoft.com/office/drawing/2014/main" id="{8A052B62-72E7-4360-937C-93340C49AEAE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フローチャート: データ 72">
              <a:extLst>
                <a:ext uri="{FF2B5EF4-FFF2-40B4-BE49-F238E27FC236}">
                  <a16:creationId xmlns:a16="http://schemas.microsoft.com/office/drawing/2014/main" id="{6A2043BD-E3BF-43DA-8A89-3FF8B508FEB7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フローチャート: データ 73">
              <a:extLst>
                <a:ext uri="{FF2B5EF4-FFF2-40B4-BE49-F238E27FC236}">
                  <a16:creationId xmlns:a16="http://schemas.microsoft.com/office/drawing/2014/main" id="{50747C0B-1253-4005-B90C-C432E30DEFF4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フローチャート: データ 74">
              <a:extLst>
                <a:ext uri="{FF2B5EF4-FFF2-40B4-BE49-F238E27FC236}">
                  <a16:creationId xmlns:a16="http://schemas.microsoft.com/office/drawing/2014/main" id="{FF1AE601-9104-40E5-AEF2-120C88902058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7" name="四角形: 角を丸くする 76">
            <a:extLst>
              <a:ext uri="{FF2B5EF4-FFF2-40B4-BE49-F238E27FC236}">
                <a16:creationId xmlns:a16="http://schemas.microsoft.com/office/drawing/2014/main" id="{E3E68E76-6EFF-4851-BA12-34C4F67CD53A}"/>
              </a:ext>
            </a:extLst>
          </p:cNvPr>
          <p:cNvSpPr/>
          <p:nvPr/>
        </p:nvSpPr>
        <p:spPr>
          <a:xfrm>
            <a:off x="5163566" y="1085760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Agency FB" panose="020B0503020202020204" pitchFamily="34" charset="0"/>
              </a:rPr>
              <a:t>YM2612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sp>
        <p:nvSpPr>
          <p:cNvPr id="78" name="四角形: 角を丸くする 77">
            <a:extLst>
              <a:ext uri="{FF2B5EF4-FFF2-40B4-BE49-F238E27FC236}">
                <a16:creationId xmlns:a16="http://schemas.microsoft.com/office/drawing/2014/main" id="{6A5BA400-D2BD-4212-9256-A953590ACA9C}"/>
              </a:ext>
            </a:extLst>
          </p:cNvPr>
          <p:cNvSpPr/>
          <p:nvPr/>
        </p:nvSpPr>
        <p:spPr>
          <a:xfrm>
            <a:off x="5163566" y="1065892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Agency FB" panose="020B0503020202020204" pitchFamily="34" charset="0"/>
              </a:rPr>
              <a:t>YM2612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sp>
        <p:nvSpPr>
          <p:cNvPr id="79" name="四角形: 角を丸くする 78">
            <a:extLst>
              <a:ext uri="{FF2B5EF4-FFF2-40B4-BE49-F238E27FC236}">
                <a16:creationId xmlns:a16="http://schemas.microsoft.com/office/drawing/2014/main" id="{37BEF1D4-B6EF-457E-9A4E-760210E784BD}"/>
              </a:ext>
            </a:extLst>
          </p:cNvPr>
          <p:cNvSpPr/>
          <p:nvPr/>
        </p:nvSpPr>
        <p:spPr>
          <a:xfrm>
            <a:off x="5163566" y="1046026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Agency FB" panose="020B0503020202020204" pitchFamily="34" charset="0"/>
              </a:rPr>
              <a:t>YM2612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sp>
        <p:nvSpPr>
          <p:cNvPr id="80" name="四角形: 角を丸くする 79">
            <a:extLst>
              <a:ext uri="{FF2B5EF4-FFF2-40B4-BE49-F238E27FC236}">
                <a16:creationId xmlns:a16="http://schemas.microsoft.com/office/drawing/2014/main" id="{6D123B5E-2FEA-40D8-9355-ACF66847BBC2}"/>
              </a:ext>
            </a:extLst>
          </p:cNvPr>
          <p:cNvSpPr/>
          <p:nvPr/>
        </p:nvSpPr>
        <p:spPr>
          <a:xfrm>
            <a:off x="5163566" y="1026159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>
                <a:latin typeface="Agency FB" panose="020B0503020202020204" pitchFamily="34" charset="0"/>
              </a:rPr>
              <a:t>SN76496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grpSp>
        <p:nvGrpSpPr>
          <p:cNvPr id="116" name="グループ化 115">
            <a:extLst>
              <a:ext uri="{FF2B5EF4-FFF2-40B4-BE49-F238E27FC236}">
                <a16:creationId xmlns:a16="http://schemas.microsoft.com/office/drawing/2014/main" id="{E2DBF926-7EC3-4F36-9A2B-15CD8D18C0C1}"/>
              </a:ext>
            </a:extLst>
          </p:cNvPr>
          <p:cNvGrpSpPr/>
          <p:nvPr/>
        </p:nvGrpSpPr>
        <p:grpSpPr>
          <a:xfrm>
            <a:off x="5154667" y="1483722"/>
            <a:ext cx="84559" cy="86739"/>
            <a:chOff x="5154667" y="1487956"/>
            <a:chExt cx="84559" cy="86739"/>
          </a:xfrm>
        </p:grpSpPr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D0830D6C-368B-4269-9CC2-2D912C08A4A4}"/>
                </a:ext>
              </a:extLst>
            </p:cNvPr>
            <p:cNvSpPr/>
            <p:nvPr/>
          </p:nvSpPr>
          <p:spPr>
            <a:xfrm rot="230438">
              <a:off x="5158933" y="1487956"/>
              <a:ext cx="68646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95" name="フローチャート: データ 94">
              <a:extLst>
                <a:ext uri="{FF2B5EF4-FFF2-40B4-BE49-F238E27FC236}">
                  <a16:creationId xmlns:a16="http://schemas.microsoft.com/office/drawing/2014/main" id="{A157EAB3-0FDC-47AD-A82B-A449A601BDA8}"/>
                </a:ext>
              </a:extLst>
            </p:cNvPr>
            <p:cNvSpPr/>
            <p:nvPr/>
          </p:nvSpPr>
          <p:spPr>
            <a:xfrm rot="257384" flipH="1">
              <a:off x="5154667" y="1522226"/>
              <a:ext cx="84559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5" name="グループ化 114">
            <a:extLst>
              <a:ext uri="{FF2B5EF4-FFF2-40B4-BE49-F238E27FC236}">
                <a16:creationId xmlns:a16="http://schemas.microsoft.com/office/drawing/2014/main" id="{3178A369-DCEA-4920-B253-6864FF5E00A9}"/>
              </a:ext>
            </a:extLst>
          </p:cNvPr>
          <p:cNvGrpSpPr/>
          <p:nvPr/>
        </p:nvGrpSpPr>
        <p:grpSpPr>
          <a:xfrm>
            <a:off x="5326049" y="1496074"/>
            <a:ext cx="84559" cy="86715"/>
            <a:chOff x="5246987" y="1491840"/>
            <a:chExt cx="56317" cy="86715"/>
          </a:xfrm>
        </p:grpSpPr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D54C3962-66AD-4DDA-919B-D7B34885D9C4}"/>
                </a:ext>
              </a:extLst>
            </p:cNvPr>
            <p:cNvSpPr/>
            <p:nvPr/>
          </p:nvSpPr>
          <p:spPr>
            <a:xfrm rot="230438">
              <a:off x="5251182" y="1491840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96" name="フローチャート: データ 95">
              <a:extLst>
                <a:ext uri="{FF2B5EF4-FFF2-40B4-BE49-F238E27FC236}">
                  <a16:creationId xmlns:a16="http://schemas.microsoft.com/office/drawing/2014/main" id="{9386A150-9771-4556-9C17-7E92AEC70C31}"/>
                </a:ext>
              </a:extLst>
            </p:cNvPr>
            <p:cNvSpPr/>
            <p:nvPr/>
          </p:nvSpPr>
          <p:spPr>
            <a:xfrm rot="257384" flipH="1">
              <a:off x="5246987" y="1526086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22E8CBDE-6F9B-4211-88CA-40E4F12B7D6D}"/>
              </a:ext>
            </a:extLst>
          </p:cNvPr>
          <p:cNvGrpSpPr/>
          <p:nvPr/>
        </p:nvGrpSpPr>
        <p:grpSpPr>
          <a:xfrm>
            <a:off x="5497431" y="1507503"/>
            <a:ext cx="84559" cy="86717"/>
            <a:chOff x="5431545" y="1501152"/>
            <a:chExt cx="56317" cy="86717"/>
          </a:xfrm>
        </p:grpSpPr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00B7F197-847B-4DB4-B72E-D8DADB7BB2B1}"/>
                </a:ext>
              </a:extLst>
            </p:cNvPr>
            <p:cNvSpPr/>
            <p:nvPr/>
          </p:nvSpPr>
          <p:spPr>
            <a:xfrm rot="230438">
              <a:off x="5435628" y="1501152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98" name="フローチャート: データ 97">
              <a:extLst>
                <a:ext uri="{FF2B5EF4-FFF2-40B4-BE49-F238E27FC236}">
                  <a16:creationId xmlns:a16="http://schemas.microsoft.com/office/drawing/2014/main" id="{B5E81C23-EB7B-4236-9A0C-6BCB586DEEBB}"/>
                </a:ext>
              </a:extLst>
            </p:cNvPr>
            <p:cNvSpPr/>
            <p:nvPr/>
          </p:nvSpPr>
          <p:spPr>
            <a:xfrm rot="257384" flipH="1">
              <a:off x="5431545" y="1535400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96838BF8-0533-4055-8EA4-42D8CE659C28}"/>
              </a:ext>
            </a:extLst>
          </p:cNvPr>
          <p:cNvGrpSpPr/>
          <p:nvPr/>
        </p:nvGrpSpPr>
        <p:grpSpPr>
          <a:xfrm>
            <a:off x="5668813" y="1517770"/>
            <a:ext cx="84559" cy="86716"/>
            <a:chOff x="5616103" y="1509302"/>
            <a:chExt cx="56317" cy="86716"/>
          </a:xfrm>
        </p:grpSpPr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DCFDC47C-B6DE-46C1-99E5-4AE620F977E1}"/>
                </a:ext>
              </a:extLst>
            </p:cNvPr>
            <p:cNvSpPr/>
            <p:nvPr/>
          </p:nvSpPr>
          <p:spPr>
            <a:xfrm rot="230438">
              <a:off x="5620074" y="1509302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0" name="フローチャート: データ 99">
              <a:extLst>
                <a:ext uri="{FF2B5EF4-FFF2-40B4-BE49-F238E27FC236}">
                  <a16:creationId xmlns:a16="http://schemas.microsoft.com/office/drawing/2014/main" id="{9926960B-A42E-4D56-8ECF-150BF217227F}"/>
                </a:ext>
              </a:extLst>
            </p:cNvPr>
            <p:cNvSpPr/>
            <p:nvPr/>
          </p:nvSpPr>
          <p:spPr>
            <a:xfrm rot="257384" flipH="1">
              <a:off x="5616103" y="1543549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2" name="グループ化 111">
            <a:extLst>
              <a:ext uri="{FF2B5EF4-FFF2-40B4-BE49-F238E27FC236}">
                <a16:creationId xmlns:a16="http://schemas.microsoft.com/office/drawing/2014/main" id="{1BC95175-4466-419C-AD42-7D8BEBC4E978}"/>
              </a:ext>
            </a:extLst>
          </p:cNvPr>
          <p:cNvGrpSpPr/>
          <p:nvPr/>
        </p:nvGrpSpPr>
        <p:grpSpPr>
          <a:xfrm>
            <a:off x="5840195" y="1531316"/>
            <a:ext cx="84559" cy="87100"/>
            <a:chOff x="5800661" y="1518614"/>
            <a:chExt cx="56317" cy="87100"/>
          </a:xfrm>
        </p:grpSpPr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5E37EAF7-812D-49CE-8D08-62100D13CED2}"/>
                </a:ext>
              </a:extLst>
            </p:cNvPr>
            <p:cNvSpPr/>
            <p:nvPr/>
          </p:nvSpPr>
          <p:spPr>
            <a:xfrm rot="230438">
              <a:off x="5804520" y="1518614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2" name="フローチャート: データ 101">
              <a:extLst>
                <a:ext uri="{FF2B5EF4-FFF2-40B4-BE49-F238E27FC236}">
                  <a16:creationId xmlns:a16="http://schemas.microsoft.com/office/drawing/2014/main" id="{C66A5751-FE7B-46B9-A7E3-DBAFAA7F517B}"/>
                </a:ext>
              </a:extLst>
            </p:cNvPr>
            <p:cNvSpPr/>
            <p:nvPr/>
          </p:nvSpPr>
          <p:spPr>
            <a:xfrm rot="257384" flipH="1">
              <a:off x="5800661" y="1553245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A9489789-784F-4B91-A7D6-B3E3AE7A4515}"/>
              </a:ext>
            </a:extLst>
          </p:cNvPr>
          <p:cNvGrpSpPr/>
          <p:nvPr/>
        </p:nvGrpSpPr>
        <p:grpSpPr>
          <a:xfrm>
            <a:off x="6011577" y="1540631"/>
            <a:ext cx="84559" cy="87098"/>
            <a:chOff x="5985219" y="1527929"/>
            <a:chExt cx="56317" cy="87098"/>
          </a:xfrm>
        </p:grpSpPr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B59D0215-9440-4B06-A8C0-9179613182E4}"/>
                </a:ext>
              </a:extLst>
            </p:cNvPr>
            <p:cNvSpPr/>
            <p:nvPr/>
          </p:nvSpPr>
          <p:spPr>
            <a:xfrm rot="230438">
              <a:off x="5988966" y="1527929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4" name="フローチャート: データ 103">
              <a:extLst>
                <a:ext uri="{FF2B5EF4-FFF2-40B4-BE49-F238E27FC236}">
                  <a16:creationId xmlns:a16="http://schemas.microsoft.com/office/drawing/2014/main" id="{9A38513E-F006-4ACD-8B0D-400D9A3C3017}"/>
                </a:ext>
              </a:extLst>
            </p:cNvPr>
            <p:cNvSpPr/>
            <p:nvPr/>
          </p:nvSpPr>
          <p:spPr>
            <a:xfrm rot="257384" flipH="1">
              <a:off x="5985219" y="1562558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BAB1CAA1-C39E-44A2-91D4-A9BD1821609C}"/>
              </a:ext>
            </a:extLst>
          </p:cNvPr>
          <p:cNvGrpSpPr/>
          <p:nvPr/>
        </p:nvGrpSpPr>
        <p:grpSpPr>
          <a:xfrm>
            <a:off x="6182959" y="1553015"/>
            <a:ext cx="84559" cy="86341"/>
            <a:chOff x="6169777" y="1536079"/>
            <a:chExt cx="56317" cy="86341"/>
          </a:xfrm>
        </p:grpSpPr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6B5BD73A-95C5-4D1D-A3A7-97C58FC16801}"/>
                </a:ext>
              </a:extLst>
            </p:cNvPr>
            <p:cNvSpPr/>
            <p:nvPr/>
          </p:nvSpPr>
          <p:spPr>
            <a:xfrm rot="230438">
              <a:off x="6173412" y="1536079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6" name="フローチャート: データ 105">
              <a:extLst>
                <a:ext uri="{FF2B5EF4-FFF2-40B4-BE49-F238E27FC236}">
                  <a16:creationId xmlns:a16="http://schemas.microsoft.com/office/drawing/2014/main" id="{97683501-1C18-45BA-8282-7FE9F394D951}"/>
                </a:ext>
              </a:extLst>
            </p:cNvPr>
            <p:cNvSpPr/>
            <p:nvPr/>
          </p:nvSpPr>
          <p:spPr>
            <a:xfrm rot="257384" flipH="1">
              <a:off x="6169777" y="1569951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3CC47327-2EC5-4A7D-B155-F78601E151D4}"/>
              </a:ext>
            </a:extLst>
          </p:cNvPr>
          <p:cNvGrpSpPr/>
          <p:nvPr/>
        </p:nvGrpSpPr>
        <p:grpSpPr>
          <a:xfrm>
            <a:off x="6354341" y="1564446"/>
            <a:ext cx="84559" cy="87307"/>
            <a:chOff x="6354341" y="1545393"/>
            <a:chExt cx="56317" cy="87307"/>
          </a:xfrm>
        </p:grpSpPr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46FEE731-543E-4EBB-800C-C846AEDABFC4}"/>
                </a:ext>
              </a:extLst>
            </p:cNvPr>
            <p:cNvSpPr/>
            <p:nvPr/>
          </p:nvSpPr>
          <p:spPr>
            <a:xfrm rot="230438">
              <a:off x="6357854" y="1545393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8" name="フローチャート: データ 107">
              <a:extLst>
                <a:ext uri="{FF2B5EF4-FFF2-40B4-BE49-F238E27FC236}">
                  <a16:creationId xmlns:a16="http://schemas.microsoft.com/office/drawing/2014/main" id="{78E08A6F-A661-417E-A2D4-36AC0862762E}"/>
                </a:ext>
              </a:extLst>
            </p:cNvPr>
            <p:cNvSpPr/>
            <p:nvPr/>
          </p:nvSpPr>
          <p:spPr>
            <a:xfrm rot="257384" flipH="1">
              <a:off x="6354341" y="1580231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228" name="グループ化 227">
            <a:extLst>
              <a:ext uri="{FF2B5EF4-FFF2-40B4-BE49-F238E27FC236}">
                <a16:creationId xmlns:a16="http://schemas.microsoft.com/office/drawing/2014/main" id="{93DB8AF7-6559-43FB-AD73-78532CBBF611}"/>
              </a:ext>
            </a:extLst>
          </p:cNvPr>
          <p:cNvGrpSpPr/>
          <p:nvPr/>
        </p:nvGrpSpPr>
        <p:grpSpPr>
          <a:xfrm>
            <a:off x="1421918" y="1971057"/>
            <a:ext cx="1387661" cy="615878"/>
            <a:chOff x="1099028" y="2078423"/>
            <a:chExt cx="1387661" cy="615878"/>
          </a:xfrm>
        </p:grpSpPr>
        <p:pic>
          <p:nvPicPr>
            <p:cNvPr id="121" name="図 120">
              <a:extLst>
                <a:ext uri="{FF2B5EF4-FFF2-40B4-BE49-F238E27FC236}">
                  <a16:creationId xmlns:a16="http://schemas.microsoft.com/office/drawing/2014/main" id="{91DCBB89-26D3-4749-9B58-4792DDE0C6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333" b="89815" l="3822" r="96603">
                          <a14:foregroundMark x1="35456" y1="44444" x2="35456" y2="44444"/>
                          <a14:foregroundMark x1="15074" y1="37037" x2="15074" y2="37037"/>
                          <a14:foregroundMark x1="3822" y1="29630" x2="3822" y2="29630"/>
                          <a14:foregroundMark x1="68153" y1="29630" x2="68153" y2="29630"/>
                          <a14:foregroundMark x1="96603" y1="37037" x2="96603" y2="370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99028" y="2078423"/>
              <a:ext cx="1387661" cy="317857"/>
            </a:xfrm>
            <a:prstGeom prst="rect">
              <a:avLst/>
            </a:prstGeom>
          </p:spPr>
        </p:pic>
        <p:pic>
          <p:nvPicPr>
            <p:cNvPr id="122" name="図 121">
              <a:extLst>
                <a:ext uri="{FF2B5EF4-FFF2-40B4-BE49-F238E27FC236}">
                  <a16:creationId xmlns:a16="http://schemas.microsoft.com/office/drawing/2014/main" id="{5DB9373A-3A88-4DD4-960C-7AAB423788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333" b="89815" l="4000" r="95111">
                          <a14:foregroundMark x1="21556" y1="53704" x2="21556" y2="53704"/>
                          <a14:foregroundMark x1="16222" y1="24074" x2="16222" y2="24074"/>
                          <a14:foregroundMark x1="4000" y1="49074" x2="4000" y2="49074"/>
                          <a14:foregroundMark x1="75111" y1="47222" x2="75111" y2="47222"/>
                          <a14:foregroundMark x1="95111" y1="45370" x2="95111" y2="45370"/>
                          <a14:foregroundMark x1="88889" y1="47222" x2="88889" y2="47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132352" y="2376444"/>
              <a:ext cx="1325721" cy="317857"/>
            </a:xfrm>
            <a:prstGeom prst="rect">
              <a:avLst/>
            </a:prstGeom>
          </p:spPr>
        </p:pic>
      </p:grpSp>
      <p:pic>
        <p:nvPicPr>
          <p:cNvPr id="125" name="図 124">
            <a:extLst>
              <a:ext uri="{FF2B5EF4-FFF2-40B4-BE49-F238E27FC236}">
                <a16:creationId xmlns:a16="http://schemas.microsoft.com/office/drawing/2014/main" id="{7BB0CCFC-4A00-47D8-9DBE-BCFD95E8456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895" b="89474" l="3261" r="63768">
                        <a14:foregroundMark x1="24275" y1="47368" x2="24275" y2="47368"/>
                        <a14:foregroundMark x1="28986" y1="50000" x2="28986" y2="50000"/>
                        <a14:foregroundMark x1="14855" y1="55263" x2="14855" y2="55263"/>
                        <a14:foregroundMark x1="3261" y1="52632" x2="3261" y2="52632"/>
                        <a14:foregroundMark x1="55435" y1="52632" x2="55435" y2="52632"/>
                        <a14:foregroundMark x1="61594" y1="71053" x2="61594" y2="71053"/>
                        <a14:foregroundMark x1="63768" y1="42105" x2="63768" y2="42105"/>
                      </a14:backgroundRemoval>
                    </a14:imgEffect>
                  </a14:imgLayer>
                </a14:imgProps>
              </a:ext>
            </a:extLst>
          </a:blip>
          <a:srcRect r="32810"/>
          <a:stretch/>
        </p:blipFill>
        <p:spPr>
          <a:xfrm>
            <a:off x="3019966" y="2065717"/>
            <a:ext cx="1619442" cy="331847"/>
          </a:xfrm>
          <a:prstGeom prst="rect">
            <a:avLst/>
          </a:prstGeom>
        </p:spPr>
      </p:pic>
      <p:pic>
        <p:nvPicPr>
          <p:cNvPr id="126" name="図 125">
            <a:extLst>
              <a:ext uri="{FF2B5EF4-FFF2-40B4-BE49-F238E27FC236}">
                <a16:creationId xmlns:a16="http://schemas.microsoft.com/office/drawing/2014/main" id="{5127C86C-B372-4296-874B-50009D78B45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72120" r="96902">
                        <a14:foregroundMark x1="76449" y1="60526" x2="76449" y2="60526"/>
                        <a14:foregroundMark x1="94203" y1="60526" x2="94203" y2="60526"/>
                        <a14:foregroundMark x1="89130" y1="52632" x2="89130" y2="52632"/>
                        <a14:foregroundMark x1="89493" y1="52632" x2="89493" y2="52632"/>
                      </a14:backgroundRemoval>
                    </a14:imgEffect>
                  </a14:imgLayer>
                </a14:imgProps>
              </a:ext>
            </a:extLst>
          </a:blip>
          <a:srcRect l="69022"/>
          <a:stretch/>
        </p:blipFill>
        <p:spPr>
          <a:xfrm>
            <a:off x="3486209" y="2343254"/>
            <a:ext cx="746641" cy="331847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3BF55D6-8479-4233-83C1-3382B4B7E8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19" y="5203454"/>
            <a:ext cx="2686188" cy="1016052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553FC8E-C035-41BC-8177-116C397242E2}"/>
              </a:ext>
            </a:extLst>
          </p:cNvPr>
          <p:cNvSpPr/>
          <p:nvPr/>
        </p:nvSpPr>
        <p:spPr>
          <a:xfrm>
            <a:off x="5149109" y="2011018"/>
            <a:ext cx="16194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>
                <a:latin typeface="NiseSega" panose="020B0600000000000000" pitchFamily="34" charset="0"/>
              </a:rPr>
              <a:t>YM2612</a:t>
            </a:r>
            <a:endParaRPr lang="ja-JP" altLang="en-US" sz="2800" dirty="0">
              <a:latin typeface="NiseSega" panose="020B0600000000000000" pitchFamily="34" charset="0"/>
            </a:endParaRPr>
          </a:p>
        </p:txBody>
      </p:sp>
      <p:grpSp>
        <p:nvGrpSpPr>
          <p:cNvPr id="224" name="グループ化 223">
            <a:extLst>
              <a:ext uri="{FF2B5EF4-FFF2-40B4-BE49-F238E27FC236}">
                <a16:creationId xmlns:a16="http://schemas.microsoft.com/office/drawing/2014/main" id="{3D75A443-E4DC-4950-8B45-EA8C1AC59D31}"/>
              </a:ext>
            </a:extLst>
          </p:cNvPr>
          <p:cNvGrpSpPr/>
          <p:nvPr/>
        </p:nvGrpSpPr>
        <p:grpSpPr>
          <a:xfrm>
            <a:off x="1656131" y="3352711"/>
            <a:ext cx="1481163" cy="596166"/>
            <a:chOff x="3435854" y="3135518"/>
            <a:chExt cx="1481163" cy="596166"/>
          </a:xfrm>
        </p:grpSpPr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BCAE223E-A958-4E93-87C4-018B3757E6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435854" y="3135518"/>
              <a:ext cx="1481163" cy="596166"/>
            </a:xfrm>
            <a:prstGeom prst="rect">
              <a:avLst/>
            </a:prstGeom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BB9C071C-18F3-42B4-AA5E-F3D34F8F95FC}"/>
                </a:ext>
              </a:extLst>
            </p:cNvPr>
            <p:cNvSpPr/>
            <p:nvPr/>
          </p:nvSpPr>
          <p:spPr>
            <a:xfrm>
              <a:off x="3514357" y="3167389"/>
              <a:ext cx="134203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800" dirty="0">
                  <a:solidFill>
                    <a:schemeClr val="bg1"/>
                  </a:solidFill>
                  <a:latin typeface="Nintender" panose="02000500000000000000" pitchFamily="2" charset="0"/>
                </a:rPr>
                <a:t>R</a:t>
              </a:r>
              <a:r>
                <a:rPr lang="en-US" altLang="ja-JP" dirty="0">
                  <a:solidFill>
                    <a:schemeClr val="bg1"/>
                  </a:solidFill>
                  <a:latin typeface="Nintender" panose="02000500000000000000" pitchFamily="2" charset="0"/>
                </a:rPr>
                <a:t>P2A03</a:t>
              </a:r>
              <a:endParaRPr lang="ja-JP" altLang="en-US" sz="2800" baseline="100000" dirty="0">
                <a:solidFill>
                  <a:schemeClr val="bg1"/>
                </a:solidFill>
                <a:latin typeface="Nintender" panose="02000500000000000000" pitchFamily="2" charset="0"/>
              </a:endParaRPr>
            </a:p>
          </p:txBody>
        </p:sp>
        <p:sp>
          <p:nvSpPr>
            <p:cNvPr id="9" name="フローチャート: 端子 8">
              <a:extLst>
                <a:ext uri="{FF2B5EF4-FFF2-40B4-BE49-F238E27FC236}">
                  <a16:creationId xmlns:a16="http://schemas.microsoft.com/office/drawing/2014/main" id="{9B427C14-1CCD-4F50-9B34-F62BC82857DE}"/>
                </a:ext>
              </a:extLst>
            </p:cNvPr>
            <p:cNvSpPr/>
            <p:nvPr/>
          </p:nvSpPr>
          <p:spPr>
            <a:xfrm>
              <a:off x="3501410" y="3201133"/>
              <a:ext cx="1350050" cy="464934"/>
            </a:xfrm>
            <a:prstGeom prst="flowChartTerminator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055630BB-F577-44AE-9ABA-297D50F0ADD5}"/>
                </a:ext>
              </a:extLst>
            </p:cNvPr>
            <p:cNvSpPr/>
            <p:nvPr/>
          </p:nvSpPr>
          <p:spPr>
            <a:xfrm>
              <a:off x="4631061" y="3361339"/>
              <a:ext cx="24077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800" baseline="100000" dirty="0">
                  <a:solidFill>
                    <a:schemeClr val="bg1"/>
                  </a:solidFill>
                  <a:latin typeface="Nintender" panose="02000500000000000000" pitchFamily="2" charset="0"/>
                </a:rPr>
                <a:t>®</a:t>
              </a:r>
              <a:endParaRPr lang="ja-JP" altLang="en-US" dirty="0"/>
            </a:p>
          </p:txBody>
        </p:sp>
      </p:grpSp>
      <p:pic>
        <p:nvPicPr>
          <p:cNvPr id="117" name="図 116">
            <a:extLst>
              <a:ext uri="{FF2B5EF4-FFF2-40B4-BE49-F238E27FC236}">
                <a16:creationId xmlns:a16="http://schemas.microsoft.com/office/drawing/2014/main" id="{FD91B010-3D29-41D5-9B8D-423AA705562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12263" y="2585612"/>
            <a:ext cx="1353429" cy="676072"/>
          </a:xfrm>
          <a:prstGeom prst="rect">
            <a:avLst/>
          </a:prstGeom>
        </p:spPr>
      </p:pic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E8E33E1A-7BC0-4EA8-9EAF-D3D82F9A7C29}"/>
              </a:ext>
            </a:extLst>
          </p:cNvPr>
          <p:cNvSpPr/>
          <p:nvPr/>
        </p:nvSpPr>
        <p:spPr>
          <a:xfrm>
            <a:off x="6261100" y="2570364"/>
            <a:ext cx="11021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800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YM2151</a:t>
            </a:r>
            <a:endParaRPr lang="ja-JP" altLang="en-US" sz="2800" dirty="0">
              <a:solidFill>
                <a:srgbClr val="4B1E78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B66505BB-0F53-4AF5-BC14-91F3E17D19A8}"/>
              </a:ext>
            </a:extLst>
          </p:cNvPr>
          <p:cNvSpPr/>
          <p:nvPr/>
        </p:nvSpPr>
        <p:spPr>
          <a:xfrm>
            <a:off x="6085993" y="2730664"/>
            <a:ext cx="223790" cy="223792"/>
          </a:xfrm>
          <a:prstGeom prst="ellipse">
            <a:avLst/>
          </a:prstGeom>
          <a:noFill/>
          <a:ln w="28575">
            <a:solidFill>
              <a:srgbClr val="4B1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623CC086-4F26-4156-8354-7D86316D1F47}"/>
              </a:ext>
            </a:extLst>
          </p:cNvPr>
          <p:cNvSpPr/>
          <p:nvPr/>
        </p:nvSpPr>
        <p:spPr>
          <a:xfrm>
            <a:off x="6064678" y="267265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</a:t>
            </a:r>
            <a:endParaRPr lang="ja-JP" altLang="en-US" dirty="0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27D5A2D8-8A66-48A3-8C42-681D27F8763D}"/>
              </a:ext>
            </a:extLst>
          </p:cNvPr>
          <p:cNvSpPr/>
          <p:nvPr/>
        </p:nvSpPr>
        <p:spPr>
          <a:xfrm rot="7200000">
            <a:off x="6058327" y="2657835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</a:t>
            </a:r>
            <a:endParaRPr lang="ja-JP" altLang="en-US" dirty="0"/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766E20F6-9868-4B3F-9041-92176F814A06}"/>
              </a:ext>
            </a:extLst>
          </p:cNvPr>
          <p:cNvSpPr/>
          <p:nvPr/>
        </p:nvSpPr>
        <p:spPr>
          <a:xfrm rot="14400000">
            <a:off x="6073146" y="2655719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</a:t>
            </a:r>
            <a:endParaRPr lang="ja-JP" altLang="en-US" dirty="0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5123E70E-2BF7-4D0D-8DA4-67FA19F4FA42}"/>
              </a:ext>
            </a:extLst>
          </p:cNvPr>
          <p:cNvSpPr/>
          <p:nvPr/>
        </p:nvSpPr>
        <p:spPr>
          <a:xfrm>
            <a:off x="5012049" y="4210517"/>
            <a:ext cx="1508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DSEG14 Modern Mini" panose="02000803000000000000" pitchFamily="2" charset="0"/>
              </a:rPr>
              <a:t>SN76496</a:t>
            </a:r>
            <a:endParaRPr lang="ja-JP" altLang="en-US" dirty="0">
              <a:latin typeface="DSEG14 Modern Mini" panose="02000803000000000000" pitchFamily="2" charset="0"/>
            </a:endParaRPr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63B7F6F3-37D0-4D89-8734-A4A676187697}"/>
              </a:ext>
            </a:extLst>
          </p:cNvPr>
          <p:cNvSpPr/>
          <p:nvPr/>
        </p:nvSpPr>
        <p:spPr>
          <a:xfrm>
            <a:off x="3551765" y="4146472"/>
            <a:ext cx="1104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AR JULIAN" panose="02000000000000000000" pitchFamily="2" charset="0"/>
                <a:ea typeface="ＭＳ Ｐ明朝" panose="02020600040205080304" pitchFamily="18" charset="-128"/>
              </a:rPr>
              <a:t>SN76496</a:t>
            </a:r>
            <a:endParaRPr lang="ja-JP" altLang="en-US" dirty="0">
              <a:latin typeface="AR JULIAN" panose="02000000000000000000" pitchFamily="2" charset="0"/>
              <a:ea typeface="ＭＳ Ｐ明朝" panose="02020600040205080304" pitchFamily="18" charset="-128"/>
            </a:endParaRPr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07FE1262-1CB0-4AE3-A39F-51D6562EBCC9}"/>
              </a:ext>
            </a:extLst>
          </p:cNvPr>
          <p:cNvSpPr/>
          <p:nvPr/>
        </p:nvSpPr>
        <p:spPr>
          <a:xfrm>
            <a:off x="5123939" y="3540342"/>
            <a:ext cx="2540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NiseSega" panose="020B0600000000000000" pitchFamily="34" charset="0"/>
              </a:rPr>
              <a:t>♪</a:t>
            </a:r>
            <a:r>
              <a:rPr lang="en-US" altLang="ja-JP" sz="2800" dirty="0">
                <a:latin typeface="Engravers MT" panose="02090707080505020304" pitchFamily="18" charset="0"/>
              </a:rPr>
              <a:t>YM3812</a:t>
            </a:r>
            <a:endParaRPr lang="ja-JP" altLang="en-US" sz="2800" dirty="0">
              <a:latin typeface="Engravers MT" panose="02090707080505020304" pitchFamily="18" charset="0"/>
            </a:endParaRP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C3E31BD9-8435-4795-A638-1FE04156677B}"/>
              </a:ext>
            </a:extLst>
          </p:cNvPr>
          <p:cNvSpPr/>
          <p:nvPr/>
        </p:nvSpPr>
        <p:spPr>
          <a:xfrm>
            <a:off x="6791773" y="5655549"/>
            <a:ext cx="2157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spc="-300" dirty="0">
                <a:latin typeface="Sylfaen" panose="010A0502050306030303" pitchFamily="18" charset="0"/>
              </a:rPr>
              <a:t>♪</a:t>
            </a:r>
            <a:r>
              <a:rPr lang="en-US" altLang="ja-JP" sz="2800" spc="-300" dirty="0">
                <a:latin typeface="QuickSilver" panose="040B7200000000000000" pitchFamily="82" charset="0"/>
              </a:rPr>
              <a:t>M 381 2</a:t>
            </a:r>
            <a:endParaRPr lang="ja-JP" altLang="en-US" sz="2800" spc="-300" dirty="0">
              <a:latin typeface="QuickSilver" panose="040B7200000000000000" pitchFamily="8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10F024-C34D-4C85-A5A0-BDC7EA466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593" y="5227456"/>
            <a:ext cx="1513288" cy="10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79816CD-3FB9-4533-90AB-542D9C6A2540}"/>
              </a:ext>
            </a:extLst>
          </p:cNvPr>
          <p:cNvGrpSpPr/>
          <p:nvPr/>
        </p:nvGrpSpPr>
        <p:grpSpPr>
          <a:xfrm>
            <a:off x="7466763" y="1667631"/>
            <a:ext cx="2069761" cy="1141971"/>
            <a:chOff x="7466763" y="1667631"/>
            <a:chExt cx="2069761" cy="1141971"/>
          </a:xfrm>
        </p:grpSpPr>
        <p:sp>
          <p:nvSpPr>
            <p:cNvPr id="170" name="楕円 169">
              <a:extLst>
                <a:ext uri="{FF2B5EF4-FFF2-40B4-BE49-F238E27FC236}">
                  <a16:creationId xmlns:a16="http://schemas.microsoft.com/office/drawing/2014/main" id="{02B19900-673E-4C40-A253-6A250F8A1A43}"/>
                </a:ext>
              </a:extLst>
            </p:cNvPr>
            <p:cNvSpPr/>
            <p:nvPr/>
          </p:nvSpPr>
          <p:spPr>
            <a:xfrm>
              <a:off x="8419832" y="1667631"/>
              <a:ext cx="82610" cy="8261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grpSp>
          <p:nvGrpSpPr>
            <p:cNvPr id="255" name="グループ化 254">
              <a:extLst>
                <a:ext uri="{FF2B5EF4-FFF2-40B4-BE49-F238E27FC236}">
                  <a16:creationId xmlns:a16="http://schemas.microsoft.com/office/drawing/2014/main" id="{154E3189-CCE7-454A-8A28-765C671D23A7}"/>
                </a:ext>
              </a:extLst>
            </p:cNvPr>
            <p:cNvGrpSpPr/>
            <p:nvPr/>
          </p:nvGrpSpPr>
          <p:grpSpPr>
            <a:xfrm>
              <a:off x="7466763" y="1807628"/>
              <a:ext cx="2038841" cy="902156"/>
              <a:chOff x="7444108" y="430807"/>
              <a:chExt cx="2229542" cy="1269521"/>
            </a:xfrm>
          </p:grpSpPr>
          <p:sp>
            <p:nvSpPr>
              <p:cNvPr id="196" name="フリーフォーム: 図形 195">
                <a:extLst>
                  <a:ext uri="{FF2B5EF4-FFF2-40B4-BE49-F238E27FC236}">
                    <a16:creationId xmlns:a16="http://schemas.microsoft.com/office/drawing/2014/main" id="{3D82CFDD-7ABA-4CF9-8F94-4B81BE8AC9D6}"/>
                  </a:ext>
                </a:extLst>
              </p:cNvPr>
              <p:cNvSpPr/>
              <p:nvPr/>
            </p:nvSpPr>
            <p:spPr>
              <a:xfrm>
                <a:off x="7444108" y="431456"/>
                <a:ext cx="2228694" cy="1268872"/>
              </a:xfrm>
              <a:custGeom>
                <a:avLst/>
                <a:gdLst>
                  <a:gd name="connsiteX0" fmla="*/ 2050697 w 2923657"/>
                  <a:gd name="connsiteY0" fmla="*/ 914 h 1930754"/>
                  <a:gd name="connsiteX1" fmla="*/ 2090042 w 2923657"/>
                  <a:gd name="connsiteY1" fmla="*/ 1257 h 1930754"/>
                  <a:gd name="connsiteX2" fmla="*/ 2133583 w 2923657"/>
                  <a:gd name="connsiteY2" fmla="*/ 12579 h 1930754"/>
                  <a:gd name="connsiteX3" fmla="*/ 2245137 w 2923657"/>
                  <a:gd name="connsiteY3" fmla="*/ 152732 h 1930754"/>
                  <a:gd name="connsiteX4" fmla="*/ 2252045 w 2923657"/>
                  <a:gd name="connsiteY4" fmla="*/ 245317 h 1930754"/>
                  <a:gd name="connsiteX5" fmla="*/ 2283505 w 2923657"/>
                  <a:gd name="connsiteY5" fmla="*/ 245592 h 1930754"/>
                  <a:gd name="connsiteX6" fmla="*/ 2327046 w 2923657"/>
                  <a:gd name="connsiteY6" fmla="*/ 256914 h 1930754"/>
                  <a:gd name="connsiteX7" fmla="*/ 2422133 w 2923657"/>
                  <a:gd name="connsiteY7" fmla="*/ 350964 h 1930754"/>
                  <a:gd name="connsiteX8" fmla="*/ 2431309 w 2923657"/>
                  <a:gd name="connsiteY8" fmla="*/ 376653 h 1930754"/>
                  <a:gd name="connsiteX9" fmla="*/ 2436980 w 2923657"/>
                  <a:gd name="connsiteY9" fmla="*/ 370631 h 1930754"/>
                  <a:gd name="connsiteX10" fmla="*/ 2556566 w 2923657"/>
                  <a:gd name="connsiteY10" fmla="*/ 327733 h 1930754"/>
                  <a:gd name="connsiteX11" fmla="*/ 2589329 w 2923657"/>
                  <a:gd name="connsiteY11" fmla="*/ 335740 h 1930754"/>
                  <a:gd name="connsiteX12" fmla="*/ 2670044 w 2923657"/>
                  <a:gd name="connsiteY12" fmla="*/ 447267 h 1930754"/>
                  <a:gd name="connsiteX13" fmla="*/ 2672216 w 2923657"/>
                  <a:gd name="connsiteY13" fmla="*/ 511363 h 1930754"/>
                  <a:gd name="connsiteX14" fmla="*/ 2682638 w 2923657"/>
                  <a:gd name="connsiteY14" fmla="*/ 506826 h 1930754"/>
                  <a:gd name="connsiteX15" fmla="*/ 2752673 w 2923657"/>
                  <a:gd name="connsiteY15" fmla="*/ 498491 h 1930754"/>
                  <a:gd name="connsiteX16" fmla="*/ 2837884 w 2923657"/>
                  <a:gd name="connsiteY16" fmla="*/ 524972 h 1930754"/>
                  <a:gd name="connsiteX17" fmla="*/ 2912041 w 2923657"/>
                  <a:gd name="connsiteY17" fmla="*/ 788005 h 1930754"/>
                  <a:gd name="connsiteX18" fmla="*/ 2868978 w 2923657"/>
                  <a:gd name="connsiteY18" fmla="*/ 884897 h 1930754"/>
                  <a:gd name="connsiteX19" fmla="*/ 2872601 w 2923657"/>
                  <a:gd name="connsiteY19" fmla="*/ 888522 h 1930754"/>
                  <a:gd name="connsiteX20" fmla="*/ 2893308 w 2923657"/>
                  <a:gd name="connsiteY20" fmla="*/ 1193907 h 1930754"/>
                  <a:gd name="connsiteX21" fmla="*/ 2664048 w 2923657"/>
                  <a:gd name="connsiteY21" fmla="*/ 1396710 h 1930754"/>
                  <a:gd name="connsiteX22" fmla="*/ 2632249 w 2923657"/>
                  <a:gd name="connsiteY22" fmla="*/ 1396925 h 1930754"/>
                  <a:gd name="connsiteX23" fmla="*/ 2624836 w 2923657"/>
                  <a:gd name="connsiteY23" fmla="*/ 1421754 h 1930754"/>
                  <a:gd name="connsiteX24" fmla="*/ 2601261 w 2923657"/>
                  <a:gd name="connsiteY24" fmla="*/ 1460094 h 1930754"/>
                  <a:gd name="connsiteX25" fmla="*/ 2552002 w 2923657"/>
                  <a:gd name="connsiteY25" fmla="*/ 1499778 h 1930754"/>
                  <a:gd name="connsiteX26" fmla="*/ 2562309 w 2923657"/>
                  <a:gd name="connsiteY26" fmla="*/ 1512388 h 1930754"/>
                  <a:gd name="connsiteX27" fmla="*/ 2572555 w 2923657"/>
                  <a:gd name="connsiteY27" fmla="*/ 1629208 h 1930754"/>
                  <a:gd name="connsiteX28" fmla="*/ 2535494 w 2923657"/>
                  <a:gd name="connsiteY28" fmla="*/ 1674363 h 1930754"/>
                  <a:gd name="connsiteX29" fmla="*/ 2511124 w 2923657"/>
                  <a:gd name="connsiteY29" fmla="*/ 1685003 h 1930754"/>
                  <a:gd name="connsiteX30" fmla="*/ 2513107 w 2923657"/>
                  <a:gd name="connsiteY30" fmla="*/ 1698748 h 1930754"/>
                  <a:gd name="connsiteX31" fmla="*/ 2493415 w 2923657"/>
                  <a:gd name="connsiteY31" fmla="*/ 1785778 h 1930754"/>
                  <a:gd name="connsiteX32" fmla="*/ 2181569 w 2923657"/>
                  <a:gd name="connsiteY32" fmla="*/ 1865545 h 1930754"/>
                  <a:gd name="connsiteX33" fmla="*/ 2148733 w 2923657"/>
                  <a:gd name="connsiteY33" fmla="*/ 1851137 h 1930754"/>
                  <a:gd name="connsiteX34" fmla="*/ 2122912 w 2923657"/>
                  <a:gd name="connsiteY34" fmla="*/ 1879847 h 1930754"/>
                  <a:gd name="connsiteX35" fmla="*/ 1999237 w 2923657"/>
                  <a:gd name="connsiteY35" fmla="*/ 1930754 h 1930754"/>
                  <a:gd name="connsiteX36" fmla="*/ 1815815 w 2923657"/>
                  <a:gd name="connsiteY36" fmla="*/ 1799332 h 1930754"/>
                  <a:gd name="connsiteX37" fmla="*/ 1799326 w 2923657"/>
                  <a:gd name="connsiteY37" fmla="*/ 1758397 h 1930754"/>
                  <a:gd name="connsiteX38" fmla="*/ 1785002 w 2923657"/>
                  <a:gd name="connsiteY38" fmla="*/ 1784411 h 1930754"/>
                  <a:gd name="connsiteX39" fmla="*/ 1700546 w 2923657"/>
                  <a:gd name="connsiteY39" fmla="*/ 1841192 h 1930754"/>
                  <a:gd name="connsiteX40" fmla="*/ 1575290 w 2923657"/>
                  <a:gd name="connsiteY40" fmla="*/ 1694608 h 1930754"/>
                  <a:gd name="connsiteX41" fmla="*/ 1575028 w 2923657"/>
                  <a:gd name="connsiteY41" fmla="*/ 1693545 h 1930754"/>
                  <a:gd name="connsiteX42" fmla="*/ 1554157 w 2923657"/>
                  <a:gd name="connsiteY42" fmla="*/ 1729037 h 1930754"/>
                  <a:gd name="connsiteX43" fmla="*/ 1386600 w 2923657"/>
                  <a:gd name="connsiteY43" fmla="*/ 1826417 h 1930754"/>
                  <a:gd name="connsiteX44" fmla="*/ 1219043 w 2923657"/>
                  <a:gd name="connsiteY44" fmla="*/ 1729037 h 1930754"/>
                  <a:gd name="connsiteX45" fmla="*/ 1217805 w 2923657"/>
                  <a:gd name="connsiteY45" fmla="*/ 1726932 h 1930754"/>
                  <a:gd name="connsiteX46" fmla="*/ 1199640 w 2923657"/>
                  <a:gd name="connsiteY46" fmla="*/ 1753905 h 1930754"/>
                  <a:gd name="connsiteX47" fmla="*/ 1106436 w 2923657"/>
                  <a:gd name="connsiteY47" fmla="*/ 1825024 h 1930754"/>
                  <a:gd name="connsiteX48" fmla="*/ 776078 w 2923657"/>
                  <a:gd name="connsiteY48" fmla="*/ 1752258 h 1930754"/>
                  <a:gd name="connsiteX49" fmla="*/ 744087 w 2923657"/>
                  <a:gd name="connsiteY49" fmla="*/ 1713860 h 1930754"/>
                  <a:gd name="connsiteX50" fmla="*/ 737364 w 2923657"/>
                  <a:gd name="connsiteY50" fmla="*/ 1732964 h 1930754"/>
                  <a:gd name="connsiteX51" fmla="*/ 523352 w 2923657"/>
                  <a:gd name="connsiteY51" fmla="*/ 1858097 h 1930754"/>
                  <a:gd name="connsiteX52" fmla="*/ 291088 w 2923657"/>
                  <a:gd name="connsiteY52" fmla="*/ 1653215 h 1930754"/>
                  <a:gd name="connsiteX53" fmla="*/ 330755 w 2923657"/>
                  <a:gd name="connsiteY53" fmla="*/ 1538663 h 1930754"/>
                  <a:gd name="connsiteX54" fmla="*/ 334012 w 2923657"/>
                  <a:gd name="connsiteY54" fmla="*/ 1535182 h 1930754"/>
                  <a:gd name="connsiteX55" fmla="*/ 319228 w 2923657"/>
                  <a:gd name="connsiteY55" fmla="*/ 1527159 h 1930754"/>
                  <a:gd name="connsiteX56" fmla="*/ 270023 w 2923657"/>
                  <a:gd name="connsiteY56" fmla="*/ 1486560 h 1930754"/>
                  <a:gd name="connsiteX57" fmla="*/ 240311 w 2923657"/>
                  <a:gd name="connsiteY57" fmla="*/ 1450550 h 1930754"/>
                  <a:gd name="connsiteX58" fmla="*/ 238140 w 2923657"/>
                  <a:gd name="connsiteY58" fmla="*/ 1453770 h 1930754"/>
                  <a:gd name="connsiteX59" fmla="*/ 161798 w 2923657"/>
                  <a:gd name="connsiteY59" fmla="*/ 1485392 h 1930754"/>
                  <a:gd name="connsiteX60" fmla="*/ 53834 w 2923657"/>
                  <a:gd name="connsiteY60" fmla="*/ 1377428 h 1930754"/>
                  <a:gd name="connsiteX61" fmla="*/ 161799 w 2923657"/>
                  <a:gd name="connsiteY61" fmla="*/ 1269464 h 1930754"/>
                  <a:gd name="connsiteX62" fmla="*/ 174720 w 2923657"/>
                  <a:gd name="connsiteY62" fmla="*/ 1272073 h 1930754"/>
                  <a:gd name="connsiteX63" fmla="*/ 172644 w 2923657"/>
                  <a:gd name="connsiteY63" fmla="*/ 1251466 h 1930754"/>
                  <a:gd name="connsiteX64" fmla="*/ 270024 w 2923657"/>
                  <a:gd name="connsiteY64" fmla="*/ 1016372 h 1930754"/>
                  <a:gd name="connsiteX65" fmla="*/ 300742 w 2923657"/>
                  <a:gd name="connsiteY65" fmla="*/ 991026 h 1930754"/>
                  <a:gd name="connsiteX66" fmla="*/ 264959 w 2923657"/>
                  <a:gd name="connsiteY66" fmla="*/ 1009044 h 1930754"/>
                  <a:gd name="connsiteX67" fmla="*/ 216391 w 2923657"/>
                  <a:gd name="connsiteY67" fmla="*/ 1008158 h 1930754"/>
                  <a:gd name="connsiteX68" fmla="*/ 149963 w 2923657"/>
                  <a:gd name="connsiteY68" fmla="*/ 935522 h 1930754"/>
                  <a:gd name="connsiteX69" fmla="*/ 141912 w 2923657"/>
                  <a:gd name="connsiteY69" fmla="*/ 880394 h 1930754"/>
                  <a:gd name="connsiteX70" fmla="*/ 104156 w 2923657"/>
                  <a:gd name="connsiteY70" fmla="*/ 875033 h 1930754"/>
                  <a:gd name="connsiteX71" fmla="*/ 0 w 2923657"/>
                  <a:gd name="connsiteY71" fmla="*/ 764511 h 1930754"/>
                  <a:gd name="connsiteX72" fmla="*/ 170538 w 2923657"/>
                  <a:gd name="connsiteY72" fmla="*/ 644563 h 1930754"/>
                  <a:gd name="connsiteX73" fmla="*/ 192026 w 2923657"/>
                  <a:gd name="connsiteY73" fmla="*/ 647615 h 1930754"/>
                  <a:gd name="connsiteX74" fmla="*/ 189894 w 2923657"/>
                  <a:gd name="connsiteY74" fmla="*/ 644453 h 1930754"/>
                  <a:gd name="connsiteX75" fmla="*/ 176244 w 2923657"/>
                  <a:gd name="connsiteY75" fmla="*/ 576840 h 1930754"/>
                  <a:gd name="connsiteX76" fmla="*/ 349948 w 2923657"/>
                  <a:gd name="connsiteY76" fmla="*/ 403137 h 1930754"/>
                  <a:gd name="connsiteX77" fmla="*/ 417560 w 2923657"/>
                  <a:gd name="connsiteY77" fmla="*/ 416787 h 1930754"/>
                  <a:gd name="connsiteX78" fmla="*/ 450908 w 2923657"/>
                  <a:gd name="connsiteY78" fmla="*/ 439271 h 1930754"/>
                  <a:gd name="connsiteX79" fmla="*/ 448606 w 2923657"/>
                  <a:gd name="connsiteY79" fmla="*/ 413393 h 1930754"/>
                  <a:gd name="connsiteX80" fmla="*/ 604060 w 2923657"/>
                  <a:gd name="connsiteY80" fmla="*/ 115202 h 1930754"/>
                  <a:gd name="connsiteX81" fmla="*/ 734681 w 2923657"/>
                  <a:gd name="connsiteY81" fmla="*/ 85810 h 1930754"/>
                  <a:gd name="connsiteX82" fmla="*/ 937538 w 2923657"/>
                  <a:gd name="connsiteY82" fmla="*/ 158498 h 1930754"/>
                  <a:gd name="connsiteX83" fmla="*/ 960860 w 2923657"/>
                  <a:gd name="connsiteY83" fmla="*/ 179767 h 1930754"/>
                  <a:gd name="connsiteX84" fmla="*/ 969050 w 2923657"/>
                  <a:gd name="connsiteY84" fmla="*/ 139199 h 1930754"/>
                  <a:gd name="connsiteX85" fmla="*/ 1161888 w 2923657"/>
                  <a:gd name="connsiteY85" fmla="*/ 11378 h 1930754"/>
                  <a:gd name="connsiteX86" fmla="*/ 1354725 w 2923657"/>
                  <a:gd name="connsiteY86" fmla="*/ 139200 h 1930754"/>
                  <a:gd name="connsiteX87" fmla="*/ 1370519 w 2923657"/>
                  <a:gd name="connsiteY87" fmla="*/ 217423 h 1930754"/>
                  <a:gd name="connsiteX88" fmla="*/ 1409067 w 2923657"/>
                  <a:gd name="connsiteY88" fmla="*/ 229390 h 1930754"/>
                  <a:gd name="connsiteX89" fmla="*/ 1460730 w 2923657"/>
                  <a:gd name="connsiteY89" fmla="*/ 260733 h 1930754"/>
                  <a:gd name="connsiteX90" fmla="*/ 1472314 w 2923657"/>
                  <a:gd name="connsiteY90" fmla="*/ 273483 h 1930754"/>
                  <a:gd name="connsiteX91" fmla="*/ 1487534 w 2923657"/>
                  <a:gd name="connsiteY91" fmla="*/ 199150 h 1930754"/>
                  <a:gd name="connsiteX92" fmla="*/ 1616002 w 2923657"/>
                  <a:gd name="connsiteY92" fmla="*/ 74318 h 1930754"/>
                  <a:gd name="connsiteX93" fmla="*/ 1827200 w 2923657"/>
                  <a:gd name="connsiteY93" fmla="*/ 153758 h 1930754"/>
                  <a:gd name="connsiteX94" fmla="*/ 1837154 w 2923657"/>
                  <a:gd name="connsiteY94" fmla="*/ 166993 h 1930754"/>
                  <a:gd name="connsiteX95" fmla="*/ 1867104 w 2923657"/>
                  <a:gd name="connsiteY95" fmla="*/ 114642 h 1930754"/>
                  <a:gd name="connsiteX96" fmla="*/ 2050697 w 2923657"/>
                  <a:gd name="connsiteY96" fmla="*/ 914 h 193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2923657" h="1930754">
                    <a:moveTo>
                      <a:pt x="2050697" y="914"/>
                    </a:moveTo>
                    <a:cubicBezTo>
                      <a:pt x="2063904" y="-398"/>
                      <a:pt x="2077067" y="-312"/>
                      <a:pt x="2090042" y="1257"/>
                    </a:cubicBezTo>
                    <a:cubicBezTo>
                      <a:pt x="2104871" y="3051"/>
                      <a:pt x="2119456" y="6781"/>
                      <a:pt x="2133583" y="12579"/>
                    </a:cubicBezTo>
                    <a:cubicBezTo>
                      <a:pt x="2190092" y="35770"/>
                      <a:pt x="2228585" y="87630"/>
                      <a:pt x="2245137" y="152732"/>
                    </a:cubicBezTo>
                    <a:lnTo>
                      <a:pt x="2252045" y="245317"/>
                    </a:lnTo>
                    <a:lnTo>
                      <a:pt x="2283505" y="245592"/>
                    </a:lnTo>
                    <a:cubicBezTo>
                      <a:pt x="2298334" y="247386"/>
                      <a:pt x="2312919" y="251116"/>
                      <a:pt x="2327046" y="256914"/>
                    </a:cubicBezTo>
                    <a:cubicBezTo>
                      <a:pt x="2369429" y="274307"/>
                      <a:pt x="2401675" y="307827"/>
                      <a:pt x="2422133" y="350964"/>
                    </a:cubicBezTo>
                    <a:lnTo>
                      <a:pt x="2431309" y="376653"/>
                    </a:lnTo>
                    <a:lnTo>
                      <a:pt x="2436980" y="370631"/>
                    </a:lnTo>
                    <a:cubicBezTo>
                      <a:pt x="2475072" y="339992"/>
                      <a:pt x="2517300" y="324099"/>
                      <a:pt x="2556566" y="327733"/>
                    </a:cubicBezTo>
                    <a:cubicBezTo>
                      <a:pt x="2567784" y="328771"/>
                      <a:pt x="2578761" y="331402"/>
                      <a:pt x="2589329" y="335740"/>
                    </a:cubicBezTo>
                    <a:cubicBezTo>
                      <a:pt x="2631604" y="353089"/>
                      <a:pt x="2659355" y="394439"/>
                      <a:pt x="2670044" y="447267"/>
                    </a:cubicBezTo>
                    <a:lnTo>
                      <a:pt x="2672216" y="511363"/>
                    </a:lnTo>
                    <a:lnTo>
                      <a:pt x="2682638" y="506826"/>
                    </a:lnTo>
                    <a:cubicBezTo>
                      <a:pt x="2706248" y="500254"/>
                      <a:pt x="2729855" y="497375"/>
                      <a:pt x="2752673" y="498491"/>
                    </a:cubicBezTo>
                    <a:cubicBezTo>
                      <a:pt x="2783098" y="499980"/>
                      <a:pt x="2812121" y="508570"/>
                      <a:pt x="2837884" y="524972"/>
                    </a:cubicBezTo>
                    <a:cubicBezTo>
                      <a:pt x="2915174" y="574179"/>
                      <a:pt x="2941172" y="679722"/>
                      <a:pt x="2912041" y="788005"/>
                    </a:cubicBezTo>
                    <a:lnTo>
                      <a:pt x="2868978" y="884897"/>
                    </a:lnTo>
                    <a:lnTo>
                      <a:pt x="2872601" y="888522"/>
                    </a:lnTo>
                    <a:cubicBezTo>
                      <a:pt x="2928869" y="960527"/>
                      <a:pt x="2940184" y="1079682"/>
                      <a:pt x="2893308" y="1193907"/>
                    </a:cubicBezTo>
                    <a:cubicBezTo>
                      <a:pt x="2846431" y="1308133"/>
                      <a:pt x="2754677" y="1384988"/>
                      <a:pt x="2664048" y="1396710"/>
                    </a:cubicBezTo>
                    <a:lnTo>
                      <a:pt x="2632249" y="1396925"/>
                    </a:lnTo>
                    <a:lnTo>
                      <a:pt x="2624836" y="1421754"/>
                    </a:lnTo>
                    <a:cubicBezTo>
                      <a:pt x="2618688" y="1435368"/>
                      <a:pt x="2610756" y="1448186"/>
                      <a:pt x="2601261" y="1460094"/>
                    </a:cubicBezTo>
                    <a:lnTo>
                      <a:pt x="2552002" y="1499778"/>
                    </a:lnTo>
                    <a:lnTo>
                      <a:pt x="2562309" y="1512388"/>
                    </a:lnTo>
                    <a:cubicBezTo>
                      <a:pt x="2583806" y="1550750"/>
                      <a:pt x="2588919" y="1592722"/>
                      <a:pt x="2572555" y="1629208"/>
                    </a:cubicBezTo>
                    <a:cubicBezTo>
                      <a:pt x="2564371" y="1647451"/>
                      <a:pt x="2551594" y="1662596"/>
                      <a:pt x="2535494" y="1674363"/>
                    </a:cubicBezTo>
                    <a:lnTo>
                      <a:pt x="2511124" y="1685003"/>
                    </a:lnTo>
                    <a:lnTo>
                      <a:pt x="2513107" y="1698748"/>
                    </a:lnTo>
                    <a:cubicBezTo>
                      <a:pt x="2514017" y="1729195"/>
                      <a:pt x="2507738" y="1758804"/>
                      <a:pt x="2493415" y="1785778"/>
                    </a:cubicBezTo>
                    <a:cubicBezTo>
                      <a:pt x="2443280" y="1880187"/>
                      <a:pt x="2311209" y="1911033"/>
                      <a:pt x="2181569" y="1865545"/>
                    </a:cubicBezTo>
                    <a:lnTo>
                      <a:pt x="2148733" y="1851137"/>
                    </a:lnTo>
                    <a:lnTo>
                      <a:pt x="2122912" y="1879847"/>
                    </a:lnTo>
                    <a:cubicBezTo>
                      <a:pt x="2087608" y="1911987"/>
                      <a:pt x="2045049" y="1930754"/>
                      <a:pt x="1999237" y="1930754"/>
                    </a:cubicBezTo>
                    <a:cubicBezTo>
                      <a:pt x="1922884" y="1930754"/>
                      <a:pt x="1855566" y="1878623"/>
                      <a:pt x="1815815" y="1799332"/>
                    </a:cubicBezTo>
                    <a:lnTo>
                      <a:pt x="1799326" y="1758397"/>
                    </a:lnTo>
                    <a:lnTo>
                      <a:pt x="1785002" y="1784411"/>
                    </a:lnTo>
                    <a:cubicBezTo>
                      <a:pt x="1760894" y="1820259"/>
                      <a:pt x="1731830" y="1841192"/>
                      <a:pt x="1700546" y="1841192"/>
                    </a:cubicBezTo>
                    <a:cubicBezTo>
                      <a:pt x="1648405" y="1841192"/>
                      <a:pt x="1602435" y="1783046"/>
                      <a:pt x="1575290" y="1694608"/>
                    </a:cubicBezTo>
                    <a:lnTo>
                      <a:pt x="1575028" y="1693545"/>
                    </a:lnTo>
                    <a:lnTo>
                      <a:pt x="1554157" y="1729037"/>
                    </a:lnTo>
                    <a:cubicBezTo>
                      <a:pt x="1511276" y="1789204"/>
                      <a:pt x="1452035" y="1826417"/>
                      <a:pt x="1386600" y="1826417"/>
                    </a:cubicBezTo>
                    <a:cubicBezTo>
                      <a:pt x="1321165" y="1826417"/>
                      <a:pt x="1261925" y="1789204"/>
                      <a:pt x="1219043" y="1729037"/>
                    </a:cubicBezTo>
                    <a:lnTo>
                      <a:pt x="1217805" y="1726932"/>
                    </a:lnTo>
                    <a:lnTo>
                      <a:pt x="1199640" y="1753905"/>
                    </a:lnTo>
                    <a:cubicBezTo>
                      <a:pt x="1174635" y="1783768"/>
                      <a:pt x="1143335" y="1808232"/>
                      <a:pt x="1106436" y="1825024"/>
                    </a:cubicBezTo>
                    <a:cubicBezTo>
                      <a:pt x="995734" y="1875399"/>
                      <a:pt x="866074" y="1842409"/>
                      <a:pt x="776078" y="1752258"/>
                    </a:cubicBezTo>
                    <a:lnTo>
                      <a:pt x="744087" y="1713860"/>
                    </a:lnTo>
                    <a:lnTo>
                      <a:pt x="737364" y="1732964"/>
                    </a:lnTo>
                    <a:cubicBezTo>
                      <a:pt x="702105" y="1806500"/>
                      <a:pt x="619559" y="1858097"/>
                      <a:pt x="523352" y="1858097"/>
                    </a:cubicBezTo>
                    <a:cubicBezTo>
                      <a:pt x="395076" y="1858097"/>
                      <a:pt x="291088" y="1766368"/>
                      <a:pt x="291088" y="1653215"/>
                    </a:cubicBezTo>
                    <a:cubicBezTo>
                      <a:pt x="291088" y="1610783"/>
                      <a:pt x="305711" y="1571364"/>
                      <a:pt x="330755" y="1538663"/>
                    </a:cubicBezTo>
                    <a:lnTo>
                      <a:pt x="334012" y="1535182"/>
                    </a:lnTo>
                    <a:lnTo>
                      <a:pt x="319228" y="1527159"/>
                    </a:lnTo>
                    <a:cubicBezTo>
                      <a:pt x="301541" y="1515209"/>
                      <a:pt x="285065" y="1501602"/>
                      <a:pt x="270023" y="1486560"/>
                    </a:cubicBezTo>
                    <a:lnTo>
                      <a:pt x="240311" y="1450550"/>
                    </a:lnTo>
                    <a:lnTo>
                      <a:pt x="238140" y="1453770"/>
                    </a:lnTo>
                    <a:cubicBezTo>
                      <a:pt x="218603" y="1473308"/>
                      <a:pt x="191612" y="1485392"/>
                      <a:pt x="161798" y="1485392"/>
                    </a:cubicBezTo>
                    <a:cubicBezTo>
                      <a:pt x="102171" y="1485392"/>
                      <a:pt x="53834" y="1437055"/>
                      <a:pt x="53834" y="1377428"/>
                    </a:cubicBezTo>
                    <a:cubicBezTo>
                      <a:pt x="53834" y="1317801"/>
                      <a:pt x="102171" y="1269465"/>
                      <a:pt x="161799" y="1269464"/>
                    </a:cubicBezTo>
                    <a:lnTo>
                      <a:pt x="174720" y="1272073"/>
                    </a:lnTo>
                    <a:lnTo>
                      <a:pt x="172644" y="1251466"/>
                    </a:lnTo>
                    <a:cubicBezTo>
                      <a:pt x="172643" y="1159656"/>
                      <a:pt x="209857" y="1076538"/>
                      <a:pt x="270024" y="1016372"/>
                    </a:cubicBezTo>
                    <a:lnTo>
                      <a:pt x="300742" y="991026"/>
                    </a:lnTo>
                    <a:lnTo>
                      <a:pt x="264959" y="1009044"/>
                    </a:lnTo>
                    <a:cubicBezTo>
                      <a:pt x="248707" y="1013084"/>
                      <a:pt x="232224" y="1013017"/>
                      <a:pt x="216391" y="1008158"/>
                    </a:cubicBezTo>
                    <a:cubicBezTo>
                      <a:pt x="184727" y="998440"/>
                      <a:pt x="161660" y="971393"/>
                      <a:pt x="149963" y="935522"/>
                    </a:cubicBezTo>
                    <a:lnTo>
                      <a:pt x="141912" y="880394"/>
                    </a:lnTo>
                    <a:lnTo>
                      <a:pt x="104156" y="875033"/>
                    </a:lnTo>
                    <a:cubicBezTo>
                      <a:pt x="42949" y="856824"/>
                      <a:pt x="0" y="814194"/>
                      <a:pt x="0" y="764511"/>
                    </a:cubicBezTo>
                    <a:cubicBezTo>
                      <a:pt x="0" y="698266"/>
                      <a:pt x="76352" y="644563"/>
                      <a:pt x="170538" y="644563"/>
                    </a:cubicBezTo>
                    <a:lnTo>
                      <a:pt x="192026" y="647615"/>
                    </a:lnTo>
                    <a:lnTo>
                      <a:pt x="189894" y="644453"/>
                    </a:lnTo>
                    <a:cubicBezTo>
                      <a:pt x="181105" y="623672"/>
                      <a:pt x="176244" y="600823"/>
                      <a:pt x="176244" y="576840"/>
                    </a:cubicBezTo>
                    <a:cubicBezTo>
                      <a:pt x="176244" y="480906"/>
                      <a:pt x="254013" y="403137"/>
                      <a:pt x="349948" y="403137"/>
                    </a:cubicBezTo>
                    <a:cubicBezTo>
                      <a:pt x="373931" y="403137"/>
                      <a:pt x="396780" y="407997"/>
                      <a:pt x="417560" y="416787"/>
                    </a:cubicBezTo>
                    <a:lnTo>
                      <a:pt x="450908" y="439271"/>
                    </a:lnTo>
                    <a:lnTo>
                      <a:pt x="448606" y="413393"/>
                    </a:lnTo>
                    <a:cubicBezTo>
                      <a:pt x="447883" y="282758"/>
                      <a:pt x="502296" y="168255"/>
                      <a:pt x="604060" y="115202"/>
                    </a:cubicBezTo>
                    <a:cubicBezTo>
                      <a:pt x="644766" y="93982"/>
                      <a:pt x="689194" y="84602"/>
                      <a:pt x="734681" y="85810"/>
                    </a:cubicBezTo>
                    <a:cubicBezTo>
                      <a:pt x="802912" y="87624"/>
                      <a:pt x="873528" y="113263"/>
                      <a:pt x="937538" y="158498"/>
                    </a:cubicBezTo>
                    <a:lnTo>
                      <a:pt x="960860" y="179767"/>
                    </a:lnTo>
                    <a:lnTo>
                      <a:pt x="969050" y="139199"/>
                    </a:lnTo>
                    <a:cubicBezTo>
                      <a:pt x="1000820" y="64084"/>
                      <a:pt x="1075198" y="11378"/>
                      <a:pt x="1161888" y="11378"/>
                    </a:cubicBezTo>
                    <a:cubicBezTo>
                      <a:pt x="1248576" y="11377"/>
                      <a:pt x="1322954" y="64084"/>
                      <a:pt x="1354725" y="139200"/>
                    </a:cubicBezTo>
                    <a:lnTo>
                      <a:pt x="1370519" y="217423"/>
                    </a:lnTo>
                    <a:lnTo>
                      <a:pt x="1409067" y="229390"/>
                    </a:lnTo>
                    <a:cubicBezTo>
                      <a:pt x="1427846" y="237332"/>
                      <a:pt x="1445224" y="247938"/>
                      <a:pt x="1460730" y="260733"/>
                    </a:cubicBezTo>
                    <a:lnTo>
                      <a:pt x="1472314" y="273483"/>
                    </a:lnTo>
                    <a:lnTo>
                      <a:pt x="1487534" y="199150"/>
                    </a:lnTo>
                    <a:cubicBezTo>
                      <a:pt x="1512229" y="136682"/>
                      <a:pt x="1557003" y="90136"/>
                      <a:pt x="1616002" y="74318"/>
                    </a:cubicBezTo>
                    <a:cubicBezTo>
                      <a:pt x="1689750" y="54546"/>
                      <a:pt x="1768272" y="87466"/>
                      <a:pt x="1827200" y="153758"/>
                    </a:cubicBezTo>
                    <a:lnTo>
                      <a:pt x="1837154" y="166993"/>
                    </a:lnTo>
                    <a:lnTo>
                      <a:pt x="1867104" y="114642"/>
                    </a:lnTo>
                    <a:cubicBezTo>
                      <a:pt x="1917520" y="48971"/>
                      <a:pt x="1984663" y="7473"/>
                      <a:pt x="2050697" y="914"/>
                    </a:cubicBezTo>
                    <a:close/>
                  </a:path>
                </a:pathLst>
              </a:custGeom>
              <a:solidFill>
                <a:srgbClr val="FFFF00"/>
              </a:solidFill>
              <a:ln w="174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4" name="フリーフォーム: 図形 173">
                <a:extLst>
                  <a:ext uri="{FF2B5EF4-FFF2-40B4-BE49-F238E27FC236}">
                    <a16:creationId xmlns:a16="http://schemas.microsoft.com/office/drawing/2014/main" id="{D0F330DD-F59D-467E-B1C8-DF583C97E8EA}"/>
                  </a:ext>
                </a:extLst>
              </p:cNvPr>
              <p:cNvSpPr/>
              <p:nvPr/>
            </p:nvSpPr>
            <p:spPr>
              <a:xfrm>
                <a:off x="7444956" y="430990"/>
                <a:ext cx="2228694" cy="1268872"/>
              </a:xfrm>
              <a:custGeom>
                <a:avLst/>
                <a:gdLst>
                  <a:gd name="connsiteX0" fmla="*/ 2050697 w 2923657"/>
                  <a:gd name="connsiteY0" fmla="*/ 914 h 1930754"/>
                  <a:gd name="connsiteX1" fmla="*/ 2090042 w 2923657"/>
                  <a:gd name="connsiteY1" fmla="*/ 1257 h 1930754"/>
                  <a:gd name="connsiteX2" fmla="*/ 2133583 w 2923657"/>
                  <a:gd name="connsiteY2" fmla="*/ 12579 h 1930754"/>
                  <a:gd name="connsiteX3" fmla="*/ 2245137 w 2923657"/>
                  <a:gd name="connsiteY3" fmla="*/ 152732 h 1930754"/>
                  <a:gd name="connsiteX4" fmla="*/ 2252045 w 2923657"/>
                  <a:gd name="connsiteY4" fmla="*/ 245317 h 1930754"/>
                  <a:gd name="connsiteX5" fmla="*/ 2283505 w 2923657"/>
                  <a:gd name="connsiteY5" fmla="*/ 245592 h 1930754"/>
                  <a:gd name="connsiteX6" fmla="*/ 2327046 w 2923657"/>
                  <a:gd name="connsiteY6" fmla="*/ 256914 h 1930754"/>
                  <a:gd name="connsiteX7" fmla="*/ 2422133 w 2923657"/>
                  <a:gd name="connsiteY7" fmla="*/ 350964 h 1930754"/>
                  <a:gd name="connsiteX8" fmla="*/ 2431309 w 2923657"/>
                  <a:gd name="connsiteY8" fmla="*/ 376653 h 1930754"/>
                  <a:gd name="connsiteX9" fmla="*/ 2436980 w 2923657"/>
                  <a:gd name="connsiteY9" fmla="*/ 370631 h 1930754"/>
                  <a:gd name="connsiteX10" fmla="*/ 2556566 w 2923657"/>
                  <a:gd name="connsiteY10" fmla="*/ 327733 h 1930754"/>
                  <a:gd name="connsiteX11" fmla="*/ 2589329 w 2923657"/>
                  <a:gd name="connsiteY11" fmla="*/ 335740 h 1930754"/>
                  <a:gd name="connsiteX12" fmla="*/ 2670044 w 2923657"/>
                  <a:gd name="connsiteY12" fmla="*/ 447267 h 1930754"/>
                  <a:gd name="connsiteX13" fmla="*/ 2672216 w 2923657"/>
                  <a:gd name="connsiteY13" fmla="*/ 511363 h 1930754"/>
                  <a:gd name="connsiteX14" fmla="*/ 2682638 w 2923657"/>
                  <a:gd name="connsiteY14" fmla="*/ 506826 h 1930754"/>
                  <a:gd name="connsiteX15" fmla="*/ 2752673 w 2923657"/>
                  <a:gd name="connsiteY15" fmla="*/ 498491 h 1930754"/>
                  <a:gd name="connsiteX16" fmla="*/ 2837884 w 2923657"/>
                  <a:gd name="connsiteY16" fmla="*/ 524972 h 1930754"/>
                  <a:gd name="connsiteX17" fmla="*/ 2912041 w 2923657"/>
                  <a:gd name="connsiteY17" fmla="*/ 788005 h 1930754"/>
                  <a:gd name="connsiteX18" fmla="*/ 2868978 w 2923657"/>
                  <a:gd name="connsiteY18" fmla="*/ 884897 h 1930754"/>
                  <a:gd name="connsiteX19" fmla="*/ 2872601 w 2923657"/>
                  <a:gd name="connsiteY19" fmla="*/ 888522 h 1930754"/>
                  <a:gd name="connsiteX20" fmla="*/ 2893308 w 2923657"/>
                  <a:gd name="connsiteY20" fmla="*/ 1193907 h 1930754"/>
                  <a:gd name="connsiteX21" fmla="*/ 2664048 w 2923657"/>
                  <a:gd name="connsiteY21" fmla="*/ 1396710 h 1930754"/>
                  <a:gd name="connsiteX22" fmla="*/ 2632249 w 2923657"/>
                  <a:gd name="connsiteY22" fmla="*/ 1396925 h 1930754"/>
                  <a:gd name="connsiteX23" fmla="*/ 2624836 w 2923657"/>
                  <a:gd name="connsiteY23" fmla="*/ 1421754 h 1930754"/>
                  <a:gd name="connsiteX24" fmla="*/ 2601261 w 2923657"/>
                  <a:gd name="connsiteY24" fmla="*/ 1460094 h 1930754"/>
                  <a:gd name="connsiteX25" fmla="*/ 2552002 w 2923657"/>
                  <a:gd name="connsiteY25" fmla="*/ 1499778 h 1930754"/>
                  <a:gd name="connsiteX26" fmla="*/ 2562309 w 2923657"/>
                  <a:gd name="connsiteY26" fmla="*/ 1512388 h 1930754"/>
                  <a:gd name="connsiteX27" fmla="*/ 2572555 w 2923657"/>
                  <a:gd name="connsiteY27" fmla="*/ 1629208 h 1930754"/>
                  <a:gd name="connsiteX28" fmla="*/ 2535494 w 2923657"/>
                  <a:gd name="connsiteY28" fmla="*/ 1674363 h 1930754"/>
                  <a:gd name="connsiteX29" fmla="*/ 2511124 w 2923657"/>
                  <a:gd name="connsiteY29" fmla="*/ 1685003 h 1930754"/>
                  <a:gd name="connsiteX30" fmla="*/ 2513107 w 2923657"/>
                  <a:gd name="connsiteY30" fmla="*/ 1698748 h 1930754"/>
                  <a:gd name="connsiteX31" fmla="*/ 2493415 w 2923657"/>
                  <a:gd name="connsiteY31" fmla="*/ 1785778 h 1930754"/>
                  <a:gd name="connsiteX32" fmla="*/ 2181569 w 2923657"/>
                  <a:gd name="connsiteY32" fmla="*/ 1865545 h 1930754"/>
                  <a:gd name="connsiteX33" fmla="*/ 2148733 w 2923657"/>
                  <a:gd name="connsiteY33" fmla="*/ 1851137 h 1930754"/>
                  <a:gd name="connsiteX34" fmla="*/ 2122912 w 2923657"/>
                  <a:gd name="connsiteY34" fmla="*/ 1879847 h 1930754"/>
                  <a:gd name="connsiteX35" fmla="*/ 1999237 w 2923657"/>
                  <a:gd name="connsiteY35" fmla="*/ 1930754 h 1930754"/>
                  <a:gd name="connsiteX36" fmla="*/ 1815815 w 2923657"/>
                  <a:gd name="connsiteY36" fmla="*/ 1799332 h 1930754"/>
                  <a:gd name="connsiteX37" fmla="*/ 1799326 w 2923657"/>
                  <a:gd name="connsiteY37" fmla="*/ 1758397 h 1930754"/>
                  <a:gd name="connsiteX38" fmla="*/ 1785002 w 2923657"/>
                  <a:gd name="connsiteY38" fmla="*/ 1784411 h 1930754"/>
                  <a:gd name="connsiteX39" fmla="*/ 1700546 w 2923657"/>
                  <a:gd name="connsiteY39" fmla="*/ 1841192 h 1930754"/>
                  <a:gd name="connsiteX40" fmla="*/ 1575290 w 2923657"/>
                  <a:gd name="connsiteY40" fmla="*/ 1694608 h 1930754"/>
                  <a:gd name="connsiteX41" fmla="*/ 1575028 w 2923657"/>
                  <a:gd name="connsiteY41" fmla="*/ 1693545 h 1930754"/>
                  <a:gd name="connsiteX42" fmla="*/ 1554157 w 2923657"/>
                  <a:gd name="connsiteY42" fmla="*/ 1729037 h 1930754"/>
                  <a:gd name="connsiteX43" fmla="*/ 1386600 w 2923657"/>
                  <a:gd name="connsiteY43" fmla="*/ 1826417 h 1930754"/>
                  <a:gd name="connsiteX44" fmla="*/ 1219043 w 2923657"/>
                  <a:gd name="connsiteY44" fmla="*/ 1729037 h 1930754"/>
                  <a:gd name="connsiteX45" fmla="*/ 1217805 w 2923657"/>
                  <a:gd name="connsiteY45" fmla="*/ 1726932 h 1930754"/>
                  <a:gd name="connsiteX46" fmla="*/ 1199640 w 2923657"/>
                  <a:gd name="connsiteY46" fmla="*/ 1753905 h 1930754"/>
                  <a:gd name="connsiteX47" fmla="*/ 1106436 w 2923657"/>
                  <a:gd name="connsiteY47" fmla="*/ 1825024 h 1930754"/>
                  <a:gd name="connsiteX48" fmla="*/ 776078 w 2923657"/>
                  <a:gd name="connsiteY48" fmla="*/ 1752258 h 1930754"/>
                  <a:gd name="connsiteX49" fmla="*/ 744087 w 2923657"/>
                  <a:gd name="connsiteY49" fmla="*/ 1713860 h 1930754"/>
                  <a:gd name="connsiteX50" fmla="*/ 737364 w 2923657"/>
                  <a:gd name="connsiteY50" fmla="*/ 1732964 h 1930754"/>
                  <a:gd name="connsiteX51" fmla="*/ 523352 w 2923657"/>
                  <a:gd name="connsiteY51" fmla="*/ 1858097 h 1930754"/>
                  <a:gd name="connsiteX52" fmla="*/ 291088 w 2923657"/>
                  <a:gd name="connsiteY52" fmla="*/ 1653215 h 1930754"/>
                  <a:gd name="connsiteX53" fmla="*/ 330755 w 2923657"/>
                  <a:gd name="connsiteY53" fmla="*/ 1538663 h 1930754"/>
                  <a:gd name="connsiteX54" fmla="*/ 334012 w 2923657"/>
                  <a:gd name="connsiteY54" fmla="*/ 1535182 h 1930754"/>
                  <a:gd name="connsiteX55" fmla="*/ 319228 w 2923657"/>
                  <a:gd name="connsiteY55" fmla="*/ 1527159 h 1930754"/>
                  <a:gd name="connsiteX56" fmla="*/ 270023 w 2923657"/>
                  <a:gd name="connsiteY56" fmla="*/ 1486560 h 1930754"/>
                  <a:gd name="connsiteX57" fmla="*/ 240311 w 2923657"/>
                  <a:gd name="connsiteY57" fmla="*/ 1450550 h 1930754"/>
                  <a:gd name="connsiteX58" fmla="*/ 238140 w 2923657"/>
                  <a:gd name="connsiteY58" fmla="*/ 1453770 h 1930754"/>
                  <a:gd name="connsiteX59" fmla="*/ 161798 w 2923657"/>
                  <a:gd name="connsiteY59" fmla="*/ 1485392 h 1930754"/>
                  <a:gd name="connsiteX60" fmla="*/ 53834 w 2923657"/>
                  <a:gd name="connsiteY60" fmla="*/ 1377428 h 1930754"/>
                  <a:gd name="connsiteX61" fmla="*/ 161799 w 2923657"/>
                  <a:gd name="connsiteY61" fmla="*/ 1269464 h 1930754"/>
                  <a:gd name="connsiteX62" fmla="*/ 174720 w 2923657"/>
                  <a:gd name="connsiteY62" fmla="*/ 1272073 h 1930754"/>
                  <a:gd name="connsiteX63" fmla="*/ 172644 w 2923657"/>
                  <a:gd name="connsiteY63" fmla="*/ 1251466 h 1930754"/>
                  <a:gd name="connsiteX64" fmla="*/ 270024 w 2923657"/>
                  <a:gd name="connsiteY64" fmla="*/ 1016372 h 1930754"/>
                  <a:gd name="connsiteX65" fmla="*/ 300742 w 2923657"/>
                  <a:gd name="connsiteY65" fmla="*/ 991026 h 1930754"/>
                  <a:gd name="connsiteX66" fmla="*/ 264959 w 2923657"/>
                  <a:gd name="connsiteY66" fmla="*/ 1009044 h 1930754"/>
                  <a:gd name="connsiteX67" fmla="*/ 216391 w 2923657"/>
                  <a:gd name="connsiteY67" fmla="*/ 1008158 h 1930754"/>
                  <a:gd name="connsiteX68" fmla="*/ 149963 w 2923657"/>
                  <a:gd name="connsiteY68" fmla="*/ 935522 h 1930754"/>
                  <a:gd name="connsiteX69" fmla="*/ 141912 w 2923657"/>
                  <a:gd name="connsiteY69" fmla="*/ 880394 h 1930754"/>
                  <a:gd name="connsiteX70" fmla="*/ 104156 w 2923657"/>
                  <a:gd name="connsiteY70" fmla="*/ 875033 h 1930754"/>
                  <a:gd name="connsiteX71" fmla="*/ 0 w 2923657"/>
                  <a:gd name="connsiteY71" fmla="*/ 764511 h 1930754"/>
                  <a:gd name="connsiteX72" fmla="*/ 170538 w 2923657"/>
                  <a:gd name="connsiteY72" fmla="*/ 644563 h 1930754"/>
                  <a:gd name="connsiteX73" fmla="*/ 192026 w 2923657"/>
                  <a:gd name="connsiteY73" fmla="*/ 647615 h 1930754"/>
                  <a:gd name="connsiteX74" fmla="*/ 189894 w 2923657"/>
                  <a:gd name="connsiteY74" fmla="*/ 644453 h 1930754"/>
                  <a:gd name="connsiteX75" fmla="*/ 176244 w 2923657"/>
                  <a:gd name="connsiteY75" fmla="*/ 576840 h 1930754"/>
                  <a:gd name="connsiteX76" fmla="*/ 349948 w 2923657"/>
                  <a:gd name="connsiteY76" fmla="*/ 403137 h 1930754"/>
                  <a:gd name="connsiteX77" fmla="*/ 417560 w 2923657"/>
                  <a:gd name="connsiteY77" fmla="*/ 416787 h 1930754"/>
                  <a:gd name="connsiteX78" fmla="*/ 450908 w 2923657"/>
                  <a:gd name="connsiteY78" fmla="*/ 439271 h 1930754"/>
                  <a:gd name="connsiteX79" fmla="*/ 448606 w 2923657"/>
                  <a:gd name="connsiteY79" fmla="*/ 413393 h 1930754"/>
                  <a:gd name="connsiteX80" fmla="*/ 604060 w 2923657"/>
                  <a:gd name="connsiteY80" fmla="*/ 115202 h 1930754"/>
                  <a:gd name="connsiteX81" fmla="*/ 734681 w 2923657"/>
                  <a:gd name="connsiteY81" fmla="*/ 85810 h 1930754"/>
                  <a:gd name="connsiteX82" fmla="*/ 937538 w 2923657"/>
                  <a:gd name="connsiteY82" fmla="*/ 158498 h 1930754"/>
                  <a:gd name="connsiteX83" fmla="*/ 960860 w 2923657"/>
                  <a:gd name="connsiteY83" fmla="*/ 179767 h 1930754"/>
                  <a:gd name="connsiteX84" fmla="*/ 969050 w 2923657"/>
                  <a:gd name="connsiteY84" fmla="*/ 139199 h 1930754"/>
                  <a:gd name="connsiteX85" fmla="*/ 1161888 w 2923657"/>
                  <a:gd name="connsiteY85" fmla="*/ 11378 h 1930754"/>
                  <a:gd name="connsiteX86" fmla="*/ 1354725 w 2923657"/>
                  <a:gd name="connsiteY86" fmla="*/ 139200 h 1930754"/>
                  <a:gd name="connsiteX87" fmla="*/ 1370519 w 2923657"/>
                  <a:gd name="connsiteY87" fmla="*/ 217423 h 1930754"/>
                  <a:gd name="connsiteX88" fmla="*/ 1409067 w 2923657"/>
                  <a:gd name="connsiteY88" fmla="*/ 229390 h 1930754"/>
                  <a:gd name="connsiteX89" fmla="*/ 1460730 w 2923657"/>
                  <a:gd name="connsiteY89" fmla="*/ 260733 h 1930754"/>
                  <a:gd name="connsiteX90" fmla="*/ 1472314 w 2923657"/>
                  <a:gd name="connsiteY90" fmla="*/ 273483 h 1930754"/>
                  <a:gd name="connsiteX91" fmla="*/ 1487534 w 2923657"/>
                  <a:gd name="connsiteY91" fmla="*/ 199150 h 1930754"/>
                  <a:gd name="connsiteX92" fmla="*/ 1616002 w 2923657"/>
                  <a:gd name="connsiteY92" fmla="*/ 74318 h 1930754"/>
                  <a:gd name="connsiteX93" fmla="*/ 1827200 w 2923657"/>
                  <a:gd name="connsiteY93" fmla="*/ 153758 h 1930754"/>
                  <a:gd name="connsiteX94" fmla="*/ 1837154 w 2923657"/>
                  <a:gd name="connsiteY94" fmla="*/ 166993 h 1930754"/>
                  <a:gd name="connsiteX95" fmla="*/ 1867104 w 2923657"/>
                  <a:gd name="connsiteY95" fmla="*/ 114642 h 1930754"/>
                  <a:gd name="connsiteX96" fmla="*/ 2050697 w 2923657"/>
                  <a:gd name="connsiteY96" fmla="*/ 914 h 193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2923657" h="1930754">
                    <a:moveTo>
                      <a:pt x="2050697" y="914"/>
                    </a:moveTo>
                    <a:cubicBezTo>
                      <a:pt x="2063904" y="-398"/>
                      <a:pt x="2077067" y="-312"/>
                      <a:pt x="2090042" y="1257"/>
                    </a:cubicBezTo>
                    <a:cubicBezTo>
                      <a:pt x="2104871" y="3051"/>
                      <a:pt x="2119456" y="6781"/>
                      <a:pt x="2133583" y="12579"/>
                    </a:cubicBezTo>
                    <a:cubicBezTo>
                      <a:pt x="2190092" y="35770"/>
                      <a:pt x="2228585" y="87630"/>
                      <a:pt x="2245137" y="152732"/>
                    </a:cubicBezTo>
                    <a:lnTo>
                      <a:pt x="2252045" y="245317"/>
                    </a:lnTo>
                    <a:lnTo>
                      <a:pt x="2283505" y="245592"/>
                    </a:lnTo>
                    <a:cubicBezTo>
                      <a:pt x="2298334" y="247386"/>
                      <a:pt x="2312919" y="251116"/>
                      <a:pt x="2327046" y="256914"/>
                    </a:cubicBezTo>
                    <a:cubicBezTo>
                      <a:pt x="2369429" y="274307"/>
                      <a:pt x="2401675" y="307827"/>
                      <a:pt x="2422133" y="350964"/>
                    </a:cubicBezTo>
                    <a:lnTo>
                      <a:pt x="2431309" y="376653"/>
                    </a:lnTo>
                    <a:lnTo>
                      <a:pt x="2436980" y="370631"/>
                    </a:lnTo>
                    <a:cubicBezTo>
                      <a:pt x="2475072" y="339992"/>
                      <a:pt x="2517300" y="324099"/>
                      <a:pt x="2556566" y="327733"/>
                    </a:cubicBezTo>
                    <a:cubicBezTo>
                      <a:pt x="2567784" y="328771"/>
                      <a:pt x="2578761" y="331402"/>
                      <a:pt x="2589329" y="335740"/>
                    </a:cubicBezTo>
                    <a:cubicBezTo>
                      <a:pt x="2631604" y="353089"/>
                      <a:pt x="2659355" y="394439"/>
                      <a:pt x="2670044" y="447267"/>
                    </a:cubicBezTo>
                    <a:lnTo>
                      <a:pt x="2672216" y="511363"/>
                    </a:lnTo>
                    <a:lnTo>
                      <a:pt x="2682638" y="506826"/>
                    </a:lnTo>
                    <a:cubicBezTo>
                      <a:pt x="2706248" y="500254"/>
                      <a:pt x="2729855" y="497375"/>
                      <a:pt x="2752673" y="498491"/>
                    </a:cubicBezTo>
                    <a:cubicBezTo>
                      <a:pt x="2783098" y="499980"/>
                      <a:pt x="2812121" y="508570"/>
                      <a:pt x="2837884" y="524972"/>
                    </a:cubicBezTo>
                    <a:cubicBezTo>
                      <a:pt x="2915174" y="574179"/>
                      <a:pt x="2941172" y="679722"/>
                      <a:pt x="2912041" y="788005"/>
                    </a:cubicBezTo>
                    <a:lnTo>
                      <a:pt x="2868978" y="884897"/>
                    </a:lnTo>
                    <a:lnTo>
                      <a:pt x="2872601" y="888522"/>
                    </a:lnTo>
                    <a:cubicBezTo>
                      <a:pt x="2928869" y="960527"/>
                      <a:pt x="2940184" y="1079682"/>
                      <a:pt x="2893308" y="1193907"/>
                    </a:cubicBezTo>
                    <a:cubicBezTo>
                      <a:pt x="2846431" y="1308133"/>
                      <a:pt x="2754677" y="1384988"/>
                      <a:pt x="2664048" y="1396710"/>
                    </a:cubicBezTo>
                    <a:lnTo>
                      <a:pt x="2632249" y="1396925"/>
                    </a:lnTo>
                    <a:lnTo>
                      <a:pt x="2624836" y="1421754"/>
                    </a:lnTo>
                    <a:cubicBezTo>
                      <a:pt x="2618688" y="1435368"/>
                      <a:pt x="2610756" y="1448186"/>
                      <a:pt x="2601261" y="1460094"/>
                    </a:cubicBezTo>
                    <a:lnTo>
                      <a:pt x="2552002" y="1499778"/>
                    </a:lnTo>
                    <a:lnTo>
                      <a:pt x="2562309" y="1512388"/>
                    </a:lnTo>
                    <a:cubicBezTo>
                      <a:pt x="2583806" y="1550750"/>
                      <a:pt x="2588919" y="1592722"/>
                      <a:pt x="2572555" y="1629208"/>
                    </a:cubicBezTo>
                    <a:cubicBezTo>
                      <a:pt x="2564371" y="1647451"/>
                      <a:pt x="2551594" y="1662596"/>
                      <a:pt x="2535494" y="1674363"/>
                    </a:cubicBezTo>
                    <a:lnTo>
                      <a:pt x="2511124" y="1685003"/>
                    </a:lnTo>
                    <a:lnTo>
                      <a:pt x="2513107" y="1698748"/>
                    </a:lnTo>
                    <a:cubicBezTo>
                      <a:pt x="2514017" y="1729195"/>
                      <a:pt x="2507738" y="1758804"/>
                      <a:pt x="2493415" y="1785778"/>
                    </a:cubicBezTo>
                    <a:cubicBezTo>
                      <a:pt x="2443280" y="1880187"/>
                      <a:pt x="2311209" y="1911033"/>
                      <a:pt x="2181569" y="1865545"/>
                    </a:cubicBezTo>
                    <a:lnTo>
                      <a:pt x="2148733" y="1851137"/>
                    </a:lnTo>
                    <a:lnTo>
                      <a:pt x="2122912" y="1879847"/>
                    </a:lnTo>
                    <a:cubicBezTo>
                      <a:pt x="2087608" y="1911987"/>
                      <a:pt x="2045049" y="1930754"/>
                      <a:pt x="1999237" y="1930754"/>
                    </a:cubicBezTo>
                    <a:cubicBezTo>
                      <a:pt x="1922884" y="1930754"/>
                      <a:pt x="1855566" y="1878623"/>
                      <a:pt x="1815815" y="1799332"/>
                    </a:cubicBezTo>
                    <a:lnTo>
                      <a:pt x="1799326" y="1758397"/>
                    </a:lnTo>
                    <a:lnTo>
                      <a:pt x="1785002" y="1784411"/>
                    </a:lnTo>
                    <a:cubicBezTo>
                      <a:pt x="1760894" y="1820259"/>
                      <a:pt x="1731830" y="1841192"/>
                      <a:pt x="1700546" y="1841192"/>
                    </a:cubicBezTo>
                    <a:cubicBezTo>
                      <a:pt x="1648405" y="1841192"/>
                      <a:pt x="1602435" y="1783046"/>
                      <a:pt x="1575290" y="1694608"/>
                    </a:cubicBezTo>
                    <a:lnTo>
                      <a:pt x="1575028" y="1693545"/>
                    </a:lnTo>
                    <a:lnTo>
                      <a:pt x="1554157" y="1729037"/>
                    </a:lnTo>
                    <a:cubicBezTo>
                      <a:pt x="1511276" y="1789204"/>
                      <a:pt x="1452035" y="1826417"/>
                      <a:pt x="1386600" y="1826417"/>
                    </a:cubicBezTo>
                    <a:cubicBezTo>
                      <a:pt x="1321165" y="1826417"/>
                      <a:pt x="1261925" y="1789204"/>
                      <a:pt x="1219043" y="1729037"/>
                    </a:cubicBezTo>
                    <a:lnTo>
                      <a:pt x="1217805" y="1726932"/>
                    </a:lnTo>
                    <a:lnTo>
                      <a:pt x="1199640" y="1753905"/>
                    </a:lnTo>
                    <a:cubicBezTo>
                      <a:pt x="1174635" y="1783768"/>
                      <a:pt x="1143335" y="1808232"/>
                      <a:pt x="1106436" y="1825024"/>
                    </a:cubicBezTo>
                    <a:cubicBezTo>
                      <a:pt x="995734" y="1875399"/>
                      <a:pt x="866074" y="1842409"/>
                      <a:pt x="776078" y="1752258"/>
                    </a:cubicBezTo>
                    <a:lnTo>
                      <a:pt x="744087" y="1713860"/>
                    </a:lnTo>
                    <a:lnTo>
                      <a:pt x="737364" y="1732964"/>
                    </a:lnTo>
                    <a:cubicBezTo>
                      <a:pt x="702105" y="1806500"/>
                      <a:pt x="619559" y="1858097"/>
                      <a:pt x="523352" y="1858097"/>
                    </a:cubicBezTo>
                    <a:cubicBezTo>
                      <a:pt x="395076" y="1858097"/>
                      <a:pt x="291088" y="1766368"/>
                      <a:pt x="291088" y="1653215"/>
                    </a:cubicBezTo>
                    <a:cubicBezTo>
                      <a:pt x="291088" y="1610783"/>
                      <a:pt x="305711" y="1571364"/>
                      <a:pt x="330755" y="1538663"/>
                    </a:cubicBezTo>
                    <a:lnTo>
                      <a:pt x="334012" y="1535182"/>
                    </a:lnTo>
                    <a:lnTo>
                      <a:pt x="319228" y="1527159"/>
                    </a:lnTo>
                    <a:cubicBezTo>
                      <a:pt x="301541" y="1515209"/>
                      <a:pt x="285065" y="1501602"/>
                      <a:pt x="270023" y="1486560"/>
                    </a:cubicBezTo>
                    <a:lnTo>
                      <a:pt x="240311" y="1450550"/>
                    </a:lnTo>
                    <a:lnTo>
                      <a:pt x="238140" y="1453770"/>
                    </a:lnTo>
                    <a:cubicBezTo>
                      <a:pt x="218603" y="1473308"/>
                      <a:pt x="191612" y="1485392"/>
                      <a:pt x="161798" y="1485392"/>
                    </a:cubicBezTo>
                    <a:cubicBezTo>
                      <a:pt x="102171" y="1485392"/>
                      <a:pt x="53834" y="1437055"/>
                      <a:pt x="53834" y="1377428"/>
                    </a:cubicBezTo>
                    <a:cubicBezTo>
                      <a:pt x="53834" y="1317801"/>
                      <a:pt x="102171" y="1269465"/>
                      <a:pt x="161799" y="1269464"/>
                    </a:cubicBezTo>
                    <a:lnTo>
                      <a:pt x="174720" y="1272073"/>
                    </a:lnTo>
                    <a:lnTo>
                      <a:pt x="172644" y="1251466"/>
                    </a:lnTo>
                    <a:cubicBezTo>
                      <a:pt x="172643" y="1159656"/>
                      <a:pt x="209857" y="1076538"/>
                      <a:pt x="270024" y="1016372"/>
                    </a:cubicBezTo>
                    <a:lnTo>
                      <a:pt x="300742" y="991026"/>
                    </a:lnTo>
                    <a:lnTo>
                      <a:pt x="264959" y="1009044"/>
                    </a:lnTo>
                    <a:cubicBezTo>
                      <a:pt x="248707" y="1013084"/>
                      <a:pt x="232224" y="1013017"/>
                      <a:pt x="216391" y="1008158"/>
                    </a:cubicBezTo>
                    <a:cubicBezTo>
                      <a:pt x="184727" y="998440"/>
                      <a:pt x="161660" y="971393"/>
                      <a:pt x="149963" y="935522"/>
                    </a:cubicBezTo>
                    <a:lnTo>
                      <a:pt x="141912" y="880394"/>
                    </a:lnTo>
                    <a:lnTo>
                      <a:pt x="104156" y="875033"/>
                    </a:lnTo>
                    <a:cubicBezTo>
                      <a:pt x="42949" y="856824"/>
                      <a:pt x="0" y="814194"/>
                      <a:pt x="0" y="764511"/>
                    </a:cubicBezTo>
                    <a:cubicBezTo>
                      <a:pt x="0" y="698266"/>
                      <a:pt x="76352" y="644563"/>
                      <a:pt x="170538" y="644563"/>
                    </a:cubicBezTo>
                    <a:lnTo>
                      <a:pt x="192026" y="647615"/>
                    </a:lnTo>
                    <a:lnTo>
                      <a:pt x="189894" y="644453"/>
                    </a:lnTo>
                    <a:cubicBezTo>
                      <a:pt x="181105" y="623672"/>
                      <a:pt x="176244" y="600823"/>
                      <a:pt x="176244" y="576840"/>
                    </a:cubicBezTo>
                    <a:cubicBezTo>
                      <a:pt x="176244" y="480906"/>
                      <a:pt x="254013" y="403137"/>
                      <a:pt x="349948" y="403137"/>
                    </a:cubicBezTo>
                    <a:cubicBezTo>
                      <a:pt x="373931" y="403137"/>
                      <a:pt x="396780" y="407997"/>
                      <a:pt x="417560" y="416787"/>
                    </a:cubicBezTo>
                    <a:lnTo>
                      <a:pt x="450908" y="439271"/>
                    </a:lnTo>
                    <a:lnTo>
                      <a:pt x="448606" y="413393"/>
                    </a:lnTo>
                    <a:cubicBezTo>
                      <a:pt x="447883" y="282758"/>
                      <a:pt x="502296" y="168255"/>
                      <a:pt x="604060" y="115202"/>
                    </a:cubicBezTo>
                    <a:cubicBezTo>
                      <a:pt x="644766" y="93982"/>
                      <a:pt x="689194" y="84602"/>
                      <a:pt x="734681" y="85810"/>
                    </a:cubicBezTo>
                    <a:cubicBezTo>
                      <a:pt x="802912" y="87624"/>
                      <a:pt x="873528" y="113263"/>
                      <a:pt x="937538" y="158498"/>
                    </a:cubicBezTo>
                    <a:lnTo>
                      <a:pt x="960860" y="179767"/>
                    </a:lnTo>
                    <a:lnTo>
                      <a:pt x="969050" y="139199"/>
                    </a:lnTo>
                    <a:cubicBezTo>
                      <a:pt x="1000820" y="64084"/>
                      <a:pt x="1075198" y="11378"/>
                      <a:pt x="1161888" y="11378"/>
                    </a:cubicBezTo>
                    <a:cubicBezTo>
                      <a:pt x="1248576" y="11377"/>
                      <a:pt x="1322954" y="64084"/>
                      <a:pt x="1354725" y="139200"/>
                    </a:cubicBezTo>
                    <a:lnTo>
                      <a:pt x="1370519" y="217423"/>
                    </a:lnTo>
                    <a:lnTo>
                      <a:pt x="1409067" y="229390"/>
                    </a:lnTo>
                    <a:cubicBezTo>
                      <a:pt x="1427846" y="237332"/>
                      <a:pt x="1445224" y="247938"/>
                      <a:pt x="1460730" y="260733"/>
                    </a:cubicBezTo>
                    <a:lnTo>
                      <a:pt x="1472314" y="273483"/>
                    </a:lnTo>
                    <a:lnTo>
                      <a:pt x="1487534" y="199150"/>
                    </a:lnTo>
                    <a:cubicBezTo>
                      <a:pt x="1512229" y="136682"/>
                      <a:pt x="1557003" y="90136"/>
                      <a:pt x="1616002" y="74318"/>
                    </a:cubicBezTo>
                    <a:cubicBezTo>
                      <a:pt x="1689750" y="54546"/>
                      <a:pt x="1768272" y="87466"/>
                      <a:pt x="1827200" y="153758"/>
                    </a:cubicBezTo>
                    <a:lnTo>
                      <a:pt x="1837154" y="166993"/>
                    </a:lnTo>
                    <a:lnTo>
                      <a:pt x="1867104" y="114642"/>
                    </a:lnTo>
                    <a:cubicBezTo>
                      <a:pt x="1917520" y="48971"/>
                      <a:pt x="1984663" y="7473"/>
                      <a:pt x="2050697" y="914"/>
                    </a:cubicBezTo>
                    <a:close/>
                  </a:path>
                </a:pathLst>
              </a:custGeom>
              <a:solidFill>
                <a:srgbClr val="FFFF00"/>
              </a:solidFill>
              <a:ln w="146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9" name="フリーフォーム: 図形 188">
                <a:extLst>
                  <a:ext uri="{FF2B5EF4-FFF2-40B4-BE49-F238E27FC236}">
                    <a16:creationId xmlns:a16="http://schemas.microsoft.com/office/drawing/2014/main" id="{74062764-B341-446F-A701-DD7580DB0EF2}"/>
                  </a:ext>
                </a:extLst>
              </p:cNvPr>
              <p:cNvSpPr/>
              <p:nvPr/>
            </p:nvSpPr>
            <p:spPr>
              <a:xfrm>
                <a:off x="7444956" y="430807"/>
                <a:ext cx="2228694" cy="1268872"/>
              </a:xfrm>
              <a:custGeom>
                <a:avLst/>
                <a:gdLst>
                  <a:gd name="connsiteX0" fmla="*/ 2050697 w 2923657"/>
                  <a:gd name="connsiteY0" fmla="*/ 914 h 1930754"/>
                  <a:gd name="connsiteX1" fmla="*/ 2090042 w 2923657"/>
                  <a:gd name="connsiteY1" fmla="*/ 1257 h 1930754"/>
                  <a:gd name="connsiteX2" fmla="*/ 2133583 w 2923657"/>
                  <a:gd name="connsiteY2" fmla="*/ 12579 h 1930754"/>
                  <a:gd name="connsiteX3" fmla="*/ 2245137 w 2923657"/>
                  <a:gd name="connsiteY3" fmla="*/ 152732 h 1930754"/>
                  <a:gd name="connsiteX4" fmla="*/ 2252045 w 2923657"/>
                  <a:gd name="connsiteY4" fmla="*/ 245317 h 1930754"/>
                  <a:gd name="connsiteX5" fmla="*/ 2283505 w 2923657"/>
                  <a:gd name="connsiteY5" fmla="*/ 245592 h 1930754"/>
                  <a:gd name="connsiteX6" fmla="*/ 2327046 w 2923657"/>
                  <a:gd name="connsiteY6" fmla="*/ 256914 h 1930754"/>
                  <a:gd name="connsiteX7" fmla="*/ 2422133 w 2923657"/>
                  <a:gd name="connsiteY7" fmla="*/ 350964 h 1930754"/>
                  <a:gd name="connsiteX8" fmla="*/ 2431309 w 2923657"/>
                  <a:gd name="connsiteY8" fmla="*/ 376653 h 1930754"/>
                  <a:gd name="connsiteX9" fmla="*/ 2436980 w 2923657"/>
                  <a:gd name="connsiteY9" fmla="*/ 370631 h 1930754"/>
                  <a:gd name="connsiteX10" fmla="*/ 2556566 w 2923657"/>
                  <a:gd name="connsiteY10" fmla="*/ 327733 h 1930754"/>
                  <a:gd name="connsiteX11" fmla="*/ 2589329 w 2923657"/>
                  <a:gd name="connsiteY11" fmla="*/ 335740 h 1930754"/>
                  <a:gd name="connsiteX12" fmla="*/ 2670044 w 2923657"/>
                  <a:gd name="connsiteY12" fmla="*/ 447267 h 1930754"/>
                  <a:gd name="connsiteX13" fmla="*/ 2672216 w 2923657"/>
                  <a:gd name="connsiteY13" fmla="*/ 511363 h 1930754"/>
                  <a:gd name="connsiteX14" fmla="*/ 2682638 w 2923657"/>
                  <a:gd name="connsiteY14" fmla="*/ 506826 h 1930754"/>
                  <a:gd name="connsiteX15" fmla="*/ 2752673 w 2923657"/>
                  <a:gd name="connsiteY15" fmla="*/ 498491 h 1930754"/>
                  <a:gd name="connsiteX16" fmla="*/ 2837884 w 2923657"/>
                  <a:gd name="connsiteY16" fmla="*/ 524972 h 1930754"/>
                  <a:gd name="connsiteX17" fmla="*/ 2912041 w 2923657"/>
                  <a:gd name="connsiteY17" fmla="*/ 788005 h 1930754"/>
                  <a:gd name="connsiteX18" fmla="*/ 2868978 w 2923657"/>
                  <a:gd name="connsiteY18" fmla="*/ 884897 h 1930754"/>
                  <a:gd name="connsiteX19" fmla="*/ 2872601 w 2923657"/>
                  <a:gd name="connsiteY19" fmla="*/ 888522 h 1930754"/>
                  <a:gd name="connsiteX20" fmla="*/ 2893308 w 2923657"/>
                  <a:gd name="connsiteY20" fmla="*/ 1193907 h 1930754"/>
                  <a:gd name="connsiteX21" fmla="*/ 2664048 w 2923657"/>
                  <a:gd name="connsiteY21" fmla="*/ 1396710 h 1930754"/>
                  <a:gd name="connsiteX22" fmla="*/ 2632249 w 2923657"/>
                  <a:gd name="connsiteY22" fmla="*/ 1396925 h 1930754"/>
                  <a:gd name="connsiteX23" fmla="*/ 2624836 w 2923657"/>
                  <a:gd name="connsiteY23" fmla="*/ 1421754 h 1930754"/>
                  <a:gd name="connsiteX24" fmla="*/ 2601261 w 2923657"/>
                  <a:gd name="connsiteY24" fmla="*/ 1460094 h 1930754"/>
                  <a:gd name="connsiteX25" fmla="*/ 2552002 w 2923657"/>
                  <a:gd name="connsiteY25" fmla="*/ 1499778 h 1930754"/>
                  <a:gd name="connsiteX26" fmla="*/ 2562309 w 2923657"/>
                  <a:gd name="connsiteY26" fmla="*/ 1512388 h 1930754"/>
                  <a:gd name="connsiteX27" fmla="*/ 2572555 w 2923657"/>
                  <a:gd name="connsiteY27" fmla="*/ 1629208 h 1930754"/>
                  <a:gd name="connsiteX28" fmla="*/ 2535494 w 2923657"/>
                  <a:gd name="connsiteY28" fmla="*/ 1674363 h 1930754"/>
                  <a:gd name="connsiteX29" fmla="*/ 2511124 w 2923657"/>
                  <a:gd name="connsiteY29" fmla="*/ 1685003 h 1930754"/>
                  <a:gd name="connsiteX30" fmla="*/ 2513107 w 2923657"/>
                  <a:gd name="connsiteY30" fmla="*/ 1698748 h 1930754"/>
                  <a:gd name="connsiteX31" fmla="*/ 2493415 w 2923657"/>
                  <a:gd name="connsiteY31" fmla="*/ 1785778 h 1930754"/>
                  <a:gd name="connsiteX32" fmla="*/ 2181569 w 2923657"/>
                  <a:gd name="connsiteY32" fmla="*/ 1865545 h 1930754"/>
                  <a:gd name="connsiteX33" fmla="*/ 2148733 w 2923657"/>
                  <a:gd name="connsiteY33" fmla="*/ 1851137 h 1930754"/>
                  <a:gd name="connsiteX34" fmla="*/ 2122912 w 2923657"/>
                  <a:gd name="connsiteY34" fmla="*/ 1879847 h 1930754"/>
                  <a:gd name="connsiteX35" fmla="*/ 1999237 w 2923657"/>
                  <a:gd name="connsiteY35" fmla="*/ 1930754 h 1930754"/>
                  <a:gd name="connsiteX36" fmla="*/ 1815815 w 2923657"/>
                  <a:gd name="connsiteY36" fmla="*/ 1799332 h 1930754"/>
                  <a:gd name="connsiteX37" fmla="*/ 1799326 w 2923657"/>
                  <a:gd name="connsiteY37" fmla="*/ 1758397 h 1930754"/>
                  <a:gd name="connsiteX38" fmla="*/ 1785002 w 2923657"/>
                  <a:gd name="connsiteY38" fmla="*/ 1784411 h 1930754"/>
                  <a:gd name="connsiteX39" fmla="*/ 1700546 w 2923657"/>
                  <a:gd name="connsiteY39" fmla="*/ 1841192 h 1930754"/>
                  <a:gd name="connsiteX40" fmla="*/ 1575290 w 2923657"/>
                  <a:gd name="connsiteY40" fmla="*/ 1694608 h 1930754"/>
                  <a:gd name="connsiteX41" fmla="*/ 1575028 w 2923657"/>
                  <a:gd name="connsiteY41" fmla="*/ 1693545 h 1930754"/>
                  <a:gd name="connsiteX42" fmla="*/ 1554157 w 2923657"/>
                  <a:gd name="connsiteY42" fmla="*/ 1729037 h 1930754"/>
                  <a:gd name="connsiteX43" fmla="*/ 1386600 w 2923657"/>
                  <a:gd name="connsiteY43" fmla="*/ 1826417 h 1930754"/>
                  <a:gd name="connsiteX44" fmla="*/ 1219043 w 2923657"/>
                  <a:gd name="connsiteY44" fmla="*/ 1729037 h 1930754"/>
                  <a:gd name="connsiteX45" fmla="*/ 1217805 w 2923657"/>
                  <a:gd name="connsiteY45" fmla="*/ 1726932 h 1930754"/>
                  <a:gd name="connsiteX46" fmla="*/ 1199640 w 2923657"/>
                  <a:gd name="connsiteY46" fmla="*/ 1753905 h 1930754"/>
                  <a:gd name="connsiteX47" fmla="*/ 1106436 w 2923657"/>
                  <a:gd name="connsiteY47" fmla="*/ 1825024 h 1930754"/>
                  <a:gd name="connsiteX48" fmla="*/ 776078 w 2923657"/>
                  <a:gd name="connsiteY48" fmla="*/ 1752258 h 1930754"/>
                  <a:gd name="connsiteX49" fmla="*/ 744087 w 2923657"/>
                  <a:gd name="connsiteY49" fmla="*/ 1713860 h 1930754"/>
                  <a:gd name="connsiteX50" fmla="*/ 737364 w 2923657"/>
                  <a:gd name="connsiteY50" fmla="*/ 1732964 h 1930754"/>
                  <a:gd name="connsiteX51" fmla="*/ 523352 w 2923657"/>
                  <a:gd name="connsiteY51" fmla="*/ 1858097 h 1930754"/>
                  <a:gd name="connsiteX52" fmla="*/ 291088 w 2923657"/>
                  <a:gd name="connsiteY52" fmla="*/ 1653215 h 1930754"/>
                  <a:gd name="connsiteX53" fmla="*/ 330755 w 2923657"/>
                  <a:gd name="connsiteY53" fmla="*/ 1538663 h 1930754"/>
                  <a:gd name="connsiteX54" fmla="*/ 334012 w 2923657"/>
                  <a:gd name="connsiteY54" fmla="*/ 1535182 h 1930754"/>
                  <a:gd name="connsiteX55" fmla="*/ 319228 w 2923657"/>
                  <a:gd name="connsiteY55" fmla="*/ 1527159 h 1930754"/>
                  <a:gd name="connsiteX56" fmla="*/ 270023 w 2923657"/>
                  <a:gd name="connsiteY56" fmla="*/ 1486560 h 1930754"/>
                  <a:gd name="connsiteX57" fmla="*/ 240311 w 2923657"/>
                  <a:gd name="connsiteY57" fmla="*/ 1450550 h 1930754"/>
                  <a:gd name="connsiteX58" fmla="*/ 238140 w 2923657"/>
                  <a:gd name="connsiteY58" fmla="*/ 1453770 h 1930754"/>
                  <a:gd name="connsiteX59" fmla="*/ 161798 w 2923657"/>
                  <a:gd name="connsiteY59" fmla="*/ 1485392 h 1930754"/>
                  <a:gd name="connsiteX60" fmla="*/ 53834 w 2923657"/>
                  <a:gd name="connsiteY60" fmla="*/ 1377428 h 1930754"/>
                  <a:gd name="connsiteX61" fmla="*/ 161799 w 2923657"/>
                  <a:gd name="connsiteY61" fmla="*/ 1269464 h 1930754"/>
                  <a:gd name="connsiteX62" fmla="*/ 174720 w 2923657"/>
                  <a:gd name="connsiteY62" fmla="*/ 1272073 h 1930754"/>
                  <a:gd name="connsiteX63" fmla="*/ 172644 w 2923657"/>
                  <a:gd name="connsiteY63" fmla="*/ 1251466 h 1930754"/>
                  <a:gd name="connsiteX64" fmla="*/ 270024 w 2923657"/>
                  <a:gd name="connsiteY64" fmla="*/ 1016372 h 1930754"/>
                  <a:gd name="connsiteX65" fmla="*/ 300742 w 2923657"/>
                  <a:gd name="connsiteY65" fmla="*/ 991026 h 1930754"/>
                  <a:gd name="connsiteX66" fmla="*/ 264959 w 2923657"/>
                  <a:gd name="connsiteY66" fmla="*/ 1009044 h 1930754"/>
                  <a:gd name="connsiteX67" fmla="*/ 216391 w 2923657"/>
                  <a:gd name="connsiteY67" fmla="*/ 1008158 h 1930754"/>
                  <a:gd name="connsiteX68" fmla="*/ 149963 w 2923657"/>
                  <a:gd name="connsiteY68" fmla="*/ 935522 h 1930754"/>
                  <a:gd name="connsiteX69" fmla="*/ 141912 w 2923657"/>
                  <a:gd name="connsiteY69" fmla="*/ 880394 h 1930754"/>
                  <a:gd name="connsiteX70" fmla="*/ 104156 w 2923657"/>
                  <a:gd name="connsiteY70" fmla="*/ 875033 h 1930754"/>
                  <a:gd name="connsiteX71" fmla="*/ 0 w 2923657"/>
                  <a:gd name="connsiteY71" fmla="*/ 764511 h 1930754"/>
                  <a:gd name="connsiteX72" fmla="*/ 170538 w 2923657"/>
                  <a:gd name="connsiteY72" fmla="*/ 644563 h 1930754"/>
                  <a:gd name="connsiteX73" fmla="*/ 192026 w 2923657"/>
                  <a:gd name="connsiteY73" fmla="*/ 647615 h 1930754"/>
                  <a:gd name="connsiteX74" fmla="*/ 189894 w 2923657"/>
                  <a:gd name="connsiteY74" fmla="*/ 644453 h 1930754"/>
                  <a:gd name="connsiteX75" fmla="*/ 176244 w 2923657"/>
                  <a:gd name="connsiteY75" fmla="*/ 576840 h 1930754"/>
                  <a:gd name="connsiteX76" fmla="*/ 349948 w 2923657"/>
                  <a:gd name="connsiteY76" fmla="*/ 403137 h 1930754"/>
                  <a:gd name="connsiteX77" fmla="*/ 417560 w 2923657"/>
                  <a:gd name="connsiteY77" fmla="*/ 416787 h 1930754"/>
                  <a:gd name="connsiteX78" fmla="*/ 450908 w 2923657"/>
                  <a:gd name="connsiteY78" fmla="*/ 439271 h 1930754"/>
                  <a:gd name="connsiteX79" fmla="*/ 448606 w 2923657"/>
                  <a:gd name="connsiteY79" fmla="*/ 413393 h 1930754"/>
                  <a:gd name="connsiteX80" fmla="*/ 604060 w 2923657"/>
                  <a:gd name="connsiteY80" fmla="*/ 115202 h 1930754"/>
                  <a:gd name="connsiteX81" fmla="*/ 734681 w 2923657"/>
                  <a:gd name="connsiteY81" fmla="*/ 85810 h 1930754"/>
                  <a:gd name="connsiteX82" fmla="*/ 937538 w 2923657"/>
                  <a:gd name="connsiteY82" fmla="*/ 158498 h 1930754"/>
                  <a:gd name="connsiteX83" fmla="*/ 960860 w 2923657"/>
                  <a:gd name="connsiteY83" fmla="*/ 179767 h 1930754"/>
                  <a:gd name="connsiteX84" fmla="*/ 969050 w 2923657"/>
                  <a:gd name="connsiteY84" fmla="*/ 139199 h 1930754"/>
                  <a:gd name="connsiteX85" fmla="*/ 1161888 w 2923657"/>
                  <a:gd name="connsiteY85" fmla="*/ 11378 h 1930754"/>
                  <a:gd name="connsiteX86" fmla="*/ 1354725 w 2923657"/>
                  <a:gd name="connsiteY86" fmla="*/ 139200 h 1930754"/>
                  <a:gd name="connsiteX87" fmla="*/ 1370519 w 2923657"/>
                  <a:gd name="connsiteY87" fmla="*/ 217423 h 1930754"/>
                  <a:gd name="connsiteX88" fmla="*/ 1409067 w 2923657"/>
                  <a:gd name="connsiteY88" fmla="*/ 229390 h 1930754"/>
                  <a:gd name="connsiteX89" fmla="*/ 1460730 w 2923657"/>
                  <a:gd name="connsiteY89" fmla="*/ 260733 h 1930754"/>
                  <a:gd name="connsiteX90" fmla="*/ 1472314 w 2923657"/>
                  <a:gd name="connsiteY90" fmla="*/ 273483 h 1930754"/>
                  <a:gd name="connsiteX91" fmla="*/ 1487534 w 2923657"/>
                  <a:gd name="connsiteY91" fmla="*/ 199150 h 1930754"/>
                  <a:gd name="connsiteX92" fmla="*/ 1616002 w 2923657"/>
                  <a:gd name="connsiteY92" fmla="*/ 74318 h 1930754"/>
                  <a:gd name="connsiteX93" fmla="*/ 1827200 w 2923657"/>
                  <a:gd name="connsiteY93" fmla="*/ 153758 h 1930754"/>
                  <a:gd name="connsiteX94" fmla="*/ 1837154 w 2923657"/>
                  <a:gd name="connsiteY94" fmla="*/ 166993 h 1930754"/>
                  <a:gd name="connsiteX95" fmla="*/ 1867104 w 2923657"/>
                  <a:gd name="connsiteY95" fmla="*/ 114642 h 1930754"/>
                  <a:gd name="connsiteX96" fmla="*/ 2050697 w 2923657"/>
                  <a:gd name="connsiteY96" fmla="*/ 914 h 193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2923657" h="1930754">
                    <a:moveTo>
                      <a:pt x="2050697" y="914"/>
                    </a:moveTo>
                    <a:cubicBezTo>
                      <a:pt x="2063904" y="-398"/>
                      <a:pt x="2077067" y="-312"/>
                      <a:pt x="2090042" y="1257"/>
                    </a:cubicBezTo>
                    <a:cubicBezTo>
                      <a:pt x="2104871" y="3051"/>
                      <a:pt x="2119456" y="6781"/>
                      <a:pt x="2133583" y="12579"/>
                    </a:cubicBezTo>
                    <a:cubicBezTo>
                      <a:pt x="2190092" y="35770"/>
                      <a:pt x="2228585" y="87630"/>
                      <a:pt x="2245137" y="152732"/>
                    </a:cubicBezTo>
                    <a:lnTo>
                      <a:pt x="2252045" y="245317"/>
                    </a:lnTo>
                    <a:lnTo>
                      <a:pt x="2283505" y="245592"/>
                    </a:lnTo>
                    <a:cubicBezTo>
                      <a:pt x="2298334" y="247386"/>
                      <a:pt x="2312919" y="251116"/>
                      <a:pt x="2327046" y="256914"/>
                    </a:cubicBezTo>
                    <a:cubicBezTo>
                      <a:pt x="2369429" y="274307"/>
                      <a:pt x="2401675" y="307827"/>
                      <a:pt x="2422133" y="350964"/>
                    </a:cubicBezTo>
                    <a:lnTo>
                      <a:pt x="2431309" y="376653"/>
                    </a:lnTo>
                    <a:lnTo>
                      <a:pt x="2436980" y="370631"/>
                    </a:lnTo>
                    <a:cubicBezTo>
                      <a:pt x="2475072" y="339992"/>
                      <a:pt x="2517300" y="324099"/>
                      <a:pt x="2556566" y="327733"/>
                    </a:cubicBezTo>
                    <a:cubicBezTo>
                      <a:pt x="2567784" y="328771"/>
                      <a:pt x="2578761" y="331402"/>
                      <a:pt x="2589329" y="335740"/>
                    </a:cubicBezTo>
                    <a:cubicBezTo>
                      <a:pt x="2631604" y="353089"/>
                      <a:pt x="2659355" y="394439"/>
                      <a:pt x="2670044" y="447267"/>
                    </a:cubicBezTo>
                    <a:lnTo>
                      <a:pt x="2672216" y="511363"/>
                    </a:lnTo>
                    <a:lnTo>
                      <a:pt x="2682638" y="506826"/>
                    </a:lnTo>
                    <a:cubicBezTo>
                      <a:pt x="2706248" y="500254"/>
                      <a:pt x="2729855" y="497375"/>
                      <a:pt x="2752673" y="498491"/>
                    </a:cubicBezTo>
                    <a:cubicBezTo>
                      <a:pt x="2783098" y="499980"/>
                      <a:pt x="2812121" y="508570"/>
                      <a:pt x="2837884" y="524972"/>
                    </a:cubicBezTo>
                    <a:cubicBezTo>
                      <a:pt x="2915174" y="574179"/>
                      <a:pt x="2941172" y="679722"/>
                      <a:pt x="2912041" y="788005"/>
                    </a:cubicBezTo>
                    <a:lnTo>
                      <a:pt x="2868978" y="884897"/>
                    </a:lnTo>
                    <a:lnTo>
                      <a:pt x="2872601" y="888522"/>
                    </a:lnTo>
                    <a:cubicBezTo>
                      <a:pt x="2928869" y="960527"/>
                      <a:pt x="2940184" y="1079682"/>
                      <a:pt x="2893308" y="1193907"/>
                    </a:cubicBezTo>
                    <a:cubicBezTo>
                      <a:pt x="2846431" y="1308133"/>
                      <a:pt x="2754677" y="1384988"/>
                      <a:pt x="2664048" y="1396710"/>
                    </a:cubicBezTo>
                    <a:lnTo>
                      <a:pt x="2632249" y="1396925"/>
                    </a:lnTo>
                    <a:lnTo>
                      <a:pt x="2624836" y="1421754"/>
                    </a:lnTo>
                    <a:cubicBezTo>
                      <a:pt x="2618688" y="1435368"/>
                      <a:pt x="2610756" y="1448186"/>
                      <a:pt x="2601261" y="1460094"/>
                    </a:cubicBezTo>
                    <a:lnTo>
                      <a:pt x="2552002" y="1499778"/>
                    </a:lnTo>
                    <a:lnTo>
                      <a:pt x="2562309" y="1512388"/>
                    </a:lnTo>
                    <a:cubicBezTo>
                      <a:pt x="2583806" y="1550750"/>
                      <a:pt x="2588919" y="1592722"/>
                      <a:pt x="2572555" y="1629208"/>
                    </a:cubicBezTo>
                    <a:cubicBezTo>
                      <a:pt x="2564371" y="1647451"/>
                      <a:pt x="2551594" y="1662596"/>
                      <a:pt x="2535494" y="1674363"/>
                    </a:cubicBezTo>
                    <a:lnTo>
                      <a:pt x="2511124" y="1685003"/>
                    </a:lnTo>
                    <a:lnTo>
                      <a:pt x="2513107" y="1698748"/>
                    </a:lnTo>
                    <a:cubicBezTo>
                      <a:pt x="2514017" y="1729195"/>
                      <a:pt x="2507738" y="1758804"/>
                      <a:pt x="2493415" y="1785778"/>
                    </a:cubicBezTo>
                    <a:cubicBezTo>
                      <a:pt x="2443280" y="1880187"/>
                      <a:pt x="2311209" y="1911033"/>
                      <a:pt x="2181569" y="1865545"/>
                    </a:cubicBezTo>
                    <a:lnTo>
                      <a:pt x="2148733" y="1851137"/>
                    </a:lnTo>
                    <a:lnTo>
                      <a:pt x="2122912" y="1879847"/>
                    </a:lnTo>
                    <a:cubicBezTo>
                      <a:pt x="2087608" y="1911987"/>
                      <a:pt x="2045049" y="1930754"/>
                      <a:pt x="1999237" y="1930754"/>
                    </a:cubicBezTo>
                    <a:cubicBezTo>
                      <a:pt x="1922884" y="1930754"/>
                      <a:pt x="1855566" y="1878623"/>
                      <a:pt x="1815815" y="1799332"/>
                    </a:cubicBezTo>
                    <a:lnTo>
                      <a:pt x="1799326" y="1758397"/>
                    </a:lnTo>
                    <a:lnTo>
                      <a:pt x="1785002" y="1784411"/>
                    </a:lnTo>
                    <a:cubicBezTo>
                      <a:pt x="1760894" y="1820259"/>
                      <a:pt x="1731830" y="1841192"/>
                      <a:pt x="1700546" y="1841192"/>
                    </a:cubicBezTo>
                    <a:cubicBezTo>
                      <a:pt x="1648405" y="1841192"/>
                      <a:pt x="1602435" y="1783046"/>
                      <a:pt x="1575290" y="1694608"/>
                    </a:cubicBezTo>
                    <a:lnTo>
                      <a:pt x="1575028" y="1693545"/>
                    </a:lnTo>
                    <a:lnTo>
                      <a:pt x="1554157" y="1729037"/>
                    </a:lnTo>
                    <a:cubicBezTo>
                      <a:pt x="1511276" y="1789204"/>
                      <a:pt x="1452035" y="1826417"/>
                      <a:pt x="1386600" y="1826417"/>
                    </a:cubicBezTo>
                    <a:cubicBezTo>
                      <a:pt x="1321165" y="1826417"/>
                      <a:pt x="1261925" y="1789204"/>
                      <a:pt x="1219043" y="1729037"/>
                    </a:cubicBezTo>
                    <a:lnTo>
                      <a:pt x="1217805" y="1726932"/>
                    </a:lnTo>
                    <a:lnTo>
                      <a:pt x="1199640" y="1753905"/>
                    </a:lnTo>
                    <a:cubicBezTo>
                      <a:pt x="1174635" y="1783768"/>
                      <a:pt x="1143335" y="1808232"/>
                      <a:pt x="1106436" y="1825024"/>
                    </a:cubicBezTo>
                    <a:cubicBezTo>
                      <a:pt x="995734" y="1875399"/>
                      <a:pt x="866074" y="1842409"/>
                      <a:pt x="776078" y="1752258"/>
                    </a:cubicBezTo>
                    <a:lnTo>
                      <a:pt x="744087" y="1713860"/>
                    </a:lnTo>
                    <a:lnTo>
                      <a:pt x="737364" y="1732964"/>
                    </a:lnTo>
                    <a:cubicBezTo>
                      <a:pt x="702105" y="1806500"/>
                      <a:pt x="619559" y="1858097"/>
                      <a:pt x="523352" y="1858097"/>
                    </a:cubicBezTo>
                    <a:cubicBezTo>
                      <a:pt x="395076" y="1858097"/>
                      <a:pt x="291088" y="1766368"/>
                      <a:pt x="291088" y="1653215"/>
                    </a:cubicBezTo>
                    <a:cubicBezTo>
                      <a:pt x="291088" y="1610783"/>
                      <a:pt x="305711" y="1571364"/>
                      <a:pt x="330755" y="1538663"/>
                    </a:cubicBezTo>
                    <a:lnTo>
                      <a:pt x="334012" y="1535182"/>
                    </a:lnTo>
                    <a:lnTo>
                      <a:pt x="319228" y="1527159"/>
                    </a:lnTo>
                    <a:cubicBezTo>
                      <a:pt x="301541" y="1515209"/>
                      <a:pt x="285065" y="1501602"/>
                      <a:pt x="270023" y="1486560"/>
                    </a:cubicBezTo>
                    <a:lnTo>
                      <a:pt x="240311" y="1450550"/>
                    </a:lnTo>
                    <a:lnTo>
                      <a:pt x="238140" y="1453770"/>
                    </a:lnTo>
                    <a:cubicBezTo>
                      <a:pt x="218603" y="1473308"/>
                      <a:pt x="191612" y="1485392"/>
                      <a:pt x="161798" y="1485392"/>
                    </a:cubicBezTo>
                    <a:cubicBezTo>
                      <a:pt x="102171" y="1485392"/>
                      <a:pt x="53834" y="1437055"/>
                      <a:pt x="53834" y="1377428"/>
                    </a:cubicBezTo>
                    <a:cubicBezTo>
                      <a:pt x="53834" y="1317801"/>
                      <a:pt x="102171" y="1269465"/>
                      <a:pt x="161799" y="1269464"/>
                    </a:cubicBezTo>
                    <a:lnTo>
                      <a:pt x="174720" y="1272073"/>
                    </a:lnTo>
                    <a:lnTo>
                      <a:pt x="172644" y="1251466"/>
                    </a:lnTo>
                    <a:cubicBezTo>
                      <a:pt x="172643" y="1159656"/>
                      <a:pt x="209857" y="1076538"/>
                      <a:pt x="270024" y="1016372"/>
                    </a:cubicBezTo>
                    <a:lnTo>
                      <a:pt x="300742" y="991026"/>
                    </a:lnTo>
                    <a:lnTo>
                      <a:pt x="264959" y="1009044"/>
                    </a:lnTo>
                    <a:cubicBezTo>
                      <a:pt x="248707" y="1013084"/>
                      <a:pt x="232224" y="1013017"/>
                      <a:pt x="216391" y="1008158"/>
                    </a:cubicBezTo>
                    <a:cubicBezTo>
                      <a:pt x="184727" y="998440"/>
                      <a:pt x="161660" y="971393"/>
                      <a:pt x="149963" y="935522"/>
                    </a:cubicBezTo>
                    <a:lnTo>
                      <a:pt x="141912" y="880394"/>
                    </a:lnTo>
                    <a:lnTo>
                      <a:pt x="104156" y="875033"/>
                    </a:lnTo>
                    <a:cubicBezTo>
                      <a:pt x="42949" y="856824"/>
                      <a:pt x="0" y="814194"/>
                      <a:pt x="0" y="764511"/>
                    </a:cubicBezTo>
                    <a:cubicBezTo>
                      <a:pt x="0" y="698266"/>
                      <a:pt x="76352" y="644563"/>
                      <a:pt x="170538" y="644563"/>
                    </a:cubicBezTo>
                    <a:lnTo>
                      <a:pt x="192026" y="647615"/>
                    </a:lnTo>
                    <a:lnTo>
                      <a:pt x="189894" y="644453"/>
                    </a:lnTo>
                    <a:cubicBezTo>
                      <a:pt x="181105" y="623672"/>
                      <a:pt x="176244" y="600823"/>
                      <a:pt x="176244" y="576840"/>
                    </a:cubicBezTo>
                    <a:cubicBezTo>
                      <a:pt x="176244" y="480906"/>
                      <a:pt x="254013" y="403137"/>
                      <a:pt x="349948" y="403137"/>
                    </a:cubicBezTo>
                    <a:cubicBezTo>
                      <a:pt x="373931" y="403137"/>
                      <a:pt x="396780" y="407997"/>
                      <a:pt x="417560" y="416787"/>
                    </a:cubicBezTo>
                    <a:lnTo>
                      <a:pt x="450908" y="439271"/>
                    </a:lnTo>
                    <a:lnTo>
                      <a:pt x="448606" y="413393"/>
                    </a:lnTo>
                    <a:cubicBezTo>
                      <a:pt x="447883" y="282758"/>
                      <a:pt x="502296" y="168255"/>
                      <a:pt x="604060" y="115202"/>
                    </a:cubicBezTo>
                    <a:cubicBezTo>
                      <a:pt x="644766" y="93982"/>
                      <a:pt x="689194" y="84602"/>
                      <a:pt x="734681" y="85810"/>
                    </a:cubicBezTo>
                    <a:cubicBezTo>
                      <a:pt x="802912" y="87624"/>
                      <a:pt x="873528" y="113263"/>
                      <a:pt x="937538" y="158498"/>
                    </a:cubicBezTo>
                    <a:lnTo>
                      <a:pt x="960860" y="179767"/>
                    </a:lnTo>
                    <a:lnTo>
                      <a:pt x="969050" y="139199"/>
                    </a:lnTo>
                    <a:cubicBezTo>
                      <a:pt x="1000820" y="64084"/>
                      <a:pt x="1075198" y="11378"/>
                      <a:pt x="1161888" y="11378"/>
                    </a:cubicBezTo>
                    <a:cubicBezTo>
                      <a:pt x="1248576" y="11377"/>
                      <a:pt x="1322954" y="64084"/>
                      <a:pt x="1354725" y="139200"/>
                    </a:cubicBezTo>
                    <a:lnTo>
                      <a:pt x="1370519" y="217423"/>
                    </a:lnTo>
                    <a:lnTo>
                      <a:pt x="1409067" y="229390"/>
                    </a:lnTo>
                    <a:cubicBezTo>
                      <a:pt x="1427846" y="237332"/>
                      <a:pt x="1445224" y="247938"/>
                      <a:pt x="1460730" y="260733"/>
                    </a:cubicBezTo>
                    <a:lnTo>
                      <a:pt x="1472314" y="273483"/>
                    </a:lnTo>
                    <a:lnTo>
                      <a:pt x="1487534" y="199150"/>
                    </a:lnTo>
                    <a:cubicBezTo>
                      <a:pt x="1512229" y="136682"/>
                      <a:pt x="1557003" y="90136"/>
                      <a:pt x="1616002" y="74318"/>
                    </a:cubicBezTo>
                    <a:cubicBezTo>
                      <a:pt x="1689750" y="54546"/>
                      <a:pt x="1768272" y="87466"/>
                      <a:pt x="1827200" y="153758"/>
                    </a:cubicBezTo>
                    <a:lnTo>
                      <a:pt x="1837154" y="166993"/>
                    </a:lnTo>
                    <a:lnTo>
                      <a:pt x="1867104" y="114642"/>
                    </a:lnTo>
                    <a:cubicBezTo>
                      <a:pt x="1917520" y="48971"/>
                      <a:pt x="1984663" y="7473"/>
                      <a:pt x="2050697" y="914"/>
                    </a:cubicBezTo>
                    <a:close/>
                  </a:path>
                </a:pathLst>
              </a:cu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90" name="グループ化 189">
              <a:extLst>
                <a:ext uri="{FF2B5EF4-FFF2-40B4-BE49-F238E27FC236}">
                  <a16:creationId xmlns:a16="http://schemas.microsoft.com/office/drawing/2014/main" id="{E3015EA5-1D26-4D4E-8ED7-66EE53A923B8}"/>
                </a:ext>
              </a:extLst>
            </p:cNvPr>
            <p:cNvGrpSpPr/>
            <p:nvPr/>
          </p:nvGrpSpPr>
          <p:grpSpPr>
            <a:xfrm>
              <a:off x="9325356" y="2370266"/>
              <a:ext cx="211168" cy="211168"/>
              <a:chOff x="11382375" y="2886437"/>
              <a:chExt cx="211168" cy="211168"/>
            </a:xfrm>
          </p:grpSpPr>
          <p:sp>
            <p:nvSpPr>
              <p:cNvPr id="191" name="楕円 190">
                <a:extLst>
                  <a:ext uri="{FF2B5EF4-FFF2-40B4-BE49-F238E27FC236}">
                    <a16:creationId xmlns:a16="http://schemas.microsoft.com/office/drawing/2014/main" id="{7A484836-50D0-4184-B8D3-27A571D5EF15}"/>
                  </a:ext>
                </a:extLst>
              </p:cNvPr>
              <p:cNvSpPr/>
              <p:nvPr/>
            </p:nvSpPr>
            <p:spPr>
              <a:xfrm>
                <a:off x="11382375" y="2886437"/>
                <a:ext cx="211168" cy="211168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192" name="楕円 191">
                <a:extLst>
                  <a:ext uri="{FF2B5EF4-FFF2-40B4-BE49-F238E27FC236}">
                    <a16:creationId xmlns:a16="http://schemas.microsoft.com/office/drawing/2014/main" id="{B176AB17-C942-4E42-9C56-B269F3FF8DDE}"/>
                  </a:ext>
                </a:extLst>
              </p:cNvPr>
              <p:cNvSpPr/>
              <p:nvPr/>
            </p:nvSpPr>
            <p:spPr>
              <a:xfrm>
                <a:off x="11437994" y="2942056"/>
                <a:ext cx="99930" cy="9993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93" name="グループ化 192">
              <a:extLst>
                <a:ext uri="{FF2B5EF4-FFF2-40B4-BE49-F238E27FC236}">
                  <a16:creationId xmlns:a16="http://schemas.microsoft.com/office/drawing/2014/main" id="{04702F04-2968-46E5-AD31-1BCA0D927490}"/>
                </a:ext>
              </a:extLst>
            </p:cNvPr>
            <p:cNvGrpSpPr/>
            <p:nvPr/>
          </p:nvGrpSpPr>
          <p:grpSpPr>
            <a:xfrm>
              <a:off x="7580980" y="2565676"/>
              <a:ext cx="243926" cy="243926"/>
              <a:chOff x="9202377" y="3206329"/>
              <a:chExt cx="243926" cy="243926"/>
            </a:xfrm>
          </p:grpSpPr>
          <p:sp>
            <p:nvSpPr>
              <p:cNvPr id="194" name="楕円 193">
                <a:extLst>
                  <a:ext uri="{FF2B5EF4-FFF2-40B4-BE49-F238E27FC236}">
                    <a16:creationId xmlns:a16="http://schemas.microsoft.com/office/drawing/2014/main" id="{CAEF3184-B8C1-4177-8C41-64AECD75A964}"/>
                  </a:ext>
                </a:extLst>
              </p:cNvPr>
              <p:cNvSpPr/>
              <p:nvPr/>
            </p:nvSpPr>
            <p:spPr>
              <a:xfrm>
                <a:off x="9202377" y="3206329"/>
                <a:ext cx="243926" cy="24392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195" name="楕円 194">
                <a:extLst>
                  <a:ext uri="{FF2B5EF4-FFF2-40B4-BE49-F238E27FC236}">
                    <a16:creationId xmlns:a16="http://schemas.microsoft.com/office/drawing/2014/main" id="{68D1291F-9551-4C80-B040-E3B7A790E2C3}"/>
                  </a:ext>
                </a:extLst>
              </p:cNvPr>
              <p:cNvSpPr/>
              <p:nvPr/>
            </p:nvSpPr>
            <p:spPr>
              <a:xfrm>
                <a:off x="9266624" y="3270576"/>
                <a:ext cx="115432" cy="115432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359" name="フリーフォーム: 図形 358">
            <a:extLst>
              <a:ext uri="{FF2B5EF4-FFF2-40B4-BE49-F238E27FC236}">
                <a16:creationId xmlns:a16="http://schemas.microsoft.com/office/drawing/2014/main" id="{9B40B36D-2131-471A-9444-8E8079A22728}"/>
              </a:ext>
            </a:extLst>
          </p:cNvPr>
          <p:cNvSpPr/>
          <p:nvPr/>
        </p:nvSpPr>
        <p:spPr>
          <a:xfrm rot="20662361">
            <a:off x="7713440" y="393666"/>
            <a:ext cx="1587660" cy="1030938"/>
          </a:xfrm>
          <a:custGeom>
            <a:avLst/>
            <a:gdLst>
              <a:gd name="connsiteX0" fmla="*/ 1188738 w 1587660"/>
              <a:gd name="connsiteY0" fmla="*/ 848498 h 1030938"/>
              <a:gd name="connsiteX1" fmla="*/ 1179250 w 1587660"/>
              <a:gd name="connsiteY1" fmla="*/ 847568 h 1030938"/>
              <a:gd name="connsiteX2" fmla="*/ 1183100 w 1587660"/>
              <a:gd name="connsiteY2" fmla="*/ 856198 h 1030938"/>
              <a:gd name="connsiteX3" fmla="*/ 1362360 w 1587660"/>
              <a:gd name="connsiteY3" fmla="*/ 987462 h 1030938"/>
              <a:gd name="connsiteX4" fmla="*/ 1183100 w 1587660"/>
              <a:gd name="connsiteY4" fmla="*/ 856198 h 1030938"/>
              <a:gd name="connsiteX5" fmla="*/ 1179251 w 1587660"/>
              <a:gd name="connsiteY5" fmla="*/ 847568 h 1030938"/>
              <a:gd name="connsiteX6" fmla="*/ 1188739 w 1587660"/>
              <a:gd name="connsiteY6" fmla="*/ 848498 h 1030938"/>
              <a:gd name="connsiteX7" fmla="*/ 1366919 w 1587660"/>
              <a:gd name="connsiteY7" fmla="*/ 978971 h 1030938"/>
              <a:gd name="connsiteX8" fmla="*/ 1385460 w 1587660"/>
              <a:gd name="connsiteY8" fmla="*/ 978022 h 1030938"/>
              <a:gd name="connsiteX9" fmla="*/ 1392543 w 1587660"/>
              <a:gd name="connsiteY9" fmla="*/ 976569 h 1030938"/>
              <a:gd name="connsiteX10" fmla="*/ 1392543 w 1587660"/>
              <a:gd name="connsiteY10" fmla="*/ 976568 h 1030938"/>
              <a:gd name="connsiteX11" fmla="*/ 1385459 w 1587660"/>
              <a:gd name="connsiteY11" fmla="*/ 978022 h 1030938"/>
              <a:gd name="connsiteX12" fmla="*/ 1366918 w 1587660"/>
              <a:gd name="connsiteY12" fmla="*/ 978971 h 1030938"/>
              <a:gd name="connsiteX13" fmla="*/ 1159836 w 1587660"/>
              <a:gd name="connsiteY13" fmla="*/ 810317 h 1030938"/>
              <a:gd name="connsiteX14" fmla="*/ 1154983 w 1587660"/>
              <a:gd name="connsiteY14" fmla="*/ 835506 h 1030938"/>
              <a:gd name="connsiteX15" fmla="*/ 1173039 w 1587660"/>
              <a:gd name="connsiteY15" fmla="*/ 860868 h 1030938"/>
              <a:gd name="connsiteX16" fmla="*/ 1360000 w 1587660"/>
              <a:gd name="connsiteY16" fmla="*/ 997771 h 1030938"/>
              <a:gd name="connsiteX17" fmla="*/ 1382964 w 1587660"/>
              <a:gd name="connsiteY17" fmla="*/ 1001409 h 1030938"/>
              <a:gd name="connsiteX18" fmla="*/ 1403908 w 1587660"/>
              <a:gd name="connsiteY18" fmla="*/ 986551 h 1030938"/>
              <a:gd name="connsiteX19" fmla="*/ 1404074 w 1587660"/>
              <a:gd name="connsiteY19" fmla="*/ 986022 h 1030938"/>
              <a:gd name="connsiteX20" fmla="*/ 1403909 w 1587660"/>
              <a:gd name="connsiteY20" fmla="*/ 986551 h 1030938"/>
              <a:gd name="connsiteX21" fmla="*/ 1382964 w 1587660"/>
              <a:gd name="connsiteY21" fmla="*/ 1001409 h 1030938"/>
              <a:gd name="connsiteX22" fmla="*/ 1360000 w 1587660"/>
              <a:gd name="connsiteY22" fmla="*/ 997771 h 1030938"/>
              <a:gd name="connsiteX23" fmla="*/ 1173040 w 1587660"/>
              <a:gd name="connsiteY23" fmla="*/ 860868 h 1030938"/>
              <a:gd name="connsiteX24" fmla="*/ 1154983 w 1587660"/>
              <a:gd name="connsiteY24" fmla="*/ 835506 h 1030938"/>
              <a:gd name="connsiteX25" fmla="*/ 1038590 w 1587660"/>
              <a:gd name="connsiteY25" fmla="*/ 765103 h 1030938"/>
              <a:gd name="connsiteX26" fmla="*/ 1038590 w 1587660"/>
              <a:gd name="connsiteY26" fmla="*/ 765103 h 1030938"/>
              <a:gd name="connsiteX27" fmla="*/ 1039424 w 1587660"/>
              <a:gd name="connsiteY27" fmla="*/ 768222 h 1030938"/>
              <a:gd name="connsiteX28" fmla="*/ 497626 w 1587660"/>
              <a:gd name="connsiteY28" fmla="*/ 611626 h 1030938"/>
              <a:gd name="connsiteX29" fmla="*/ 490088 w 1587660"/>
              <a:gd name="connsiteY29" fmla="*/ 618375 h 1030938"/>
              <a:gd name="connsiteX30" fmla="*/ 497626 w 1587660"/>
              <a:gd name="connsiteY30" fmla="*/ 611627 h 1030938"/>
              <a:gd name="connsiteX31" fmla="*/ 366916 w 1587660"/>
              <a:gd name="connsiteY31" fmla="*/ 568430 h 1030938"/>
              <a:gd name="connsiteX32" fmla="*/ 366915 w 1587660"/>
              <a:gd name="connsiteY32" fmla="*/ 568431 h 1030938"/>
              <a:gd name="connsiteX33" fmla="*/ 370312 w 1587660"/>
              <a:gd name="connsiteY33" fmla="*/ 573276 h 1030938"/>
              <a:gd name="connsiteX34" fmla="*/ 472999 w 1587660"/>
              <a:gd name="connsiteY34" fmla="*/ 617029 h 1030938"/>
              <a:gd name="connsiteX35" fmla="*/ 488604 w 1587660"/>
              <a:gd name="connsiteY35" fmla="*/ 619704 h 1030938"/>
              <a:gd name="connsiteX36" fmla="*/ 488604 w 1587660"/>
              <a:gd name="connsiteY36" fmla="*/ 619703 h 1030938"/>
              <a:gd name="connsiteX37" fmla="*/ 472999 w 1587660"/>
              <a:gd name="connsiteY37" fmla="*/ 617028 h 1030938"/>
              <a:gd name="connsiteX38" fmla="*/ 370312 w 1587660"/>
              <a:gd name="connsiteY38" fmla="*/ 573275 h 1030938"/>
              <a:gd name="connsiteX39" fmla="*/ 738781 w 1587660"/>
              <a:gd name="connsiteY39" fmla="*/ 659326 h 1030938"/>
              <a:gd name="connsiteX40" fmla="*/ 733320 w 1587660"/>
              <a:gd name="connsiteY40" fmla="*/ 660445 h 1030938"/>
              <a:gd name="connsiteX41" fmla="*/ 733320 w 1587660"/>
              <a:gd name="connsiteY41" fmla="*/ 660445 h 1030938"/>
              <a:gd name="connsiteX42" fmla="*/ 738781 w 1587660"/>
              <a:gd name="connsiteY42" fmla="*/ 659326 h 1030938"/>
              <a:gd name="connsiteX43" fmla="*/ 744764 w 1587660"/>
              <a:gd name="connsiteY43" fmla="*/ 666225 h 1030938"/>
              <a:gd name="connsiteX44" fmla="*/ 786830 w 1587660"/>
              <a:gd name="connsiteY44" fmla="*/ 710320 h 1030938"/>
              <a:gd name="connsiteX45" fmla="*/ 836931 w 1587660"/>
              <a:gd name="connsiteY45" fmla="*/ 724761 h 1030938"/>
              <a:gd name="connsiteX46" fmla="*/ 836933 w 1587660"/>
              <a:gd name="connsiteY46" fmla="*/ 724761 h 1030938"/>
              <a:gd name="connsiteX47" fmla="*/ 786830 w 1587660"/>
              <a:gd name="connsiteY47" fmla="*/ 710319 h 1030938"/>
              <a:gd name="connsiteX48" fmla="*/ 744764 w 1587660"/>
              <a:gd name="connsiteY48" fmla="*/ 666224 h 1030938"/>
              <a:gd name="connsiteX49" fmla="*/ 738781 w 1587660"/>
              <a:gd name="connsiteY49" fmla="*/ 659326 h 1030938"/>
              <a:gd name="connsiteX50" fmla="*/ 398226 w 1587660"/>
              <a:gd name="connsiteY50" fmla="*/ 540128 h 1030938"/>
              <a:gd name="connsiteX51" fmla="*/ 405653 w 1587660"/>
              <a:gd name="connsiteY51" fmla="*/ 547566 h 1030938"/>
              <a:gd name="connsiteX52" fmla="*/ 460797 w 1587660"/>
              <a:gd name="connsiteY52" fmla="*/ 571063 h 1030938"/>
              <a:gd name="connsiteX53" fmla="*/ 460797 w 1587660"/>
              <a:gd name="connsiteY53" fmla="*/ 571062 h 1030938"/>
              <a:gd name="connsiteX54" fmla="*/ 405653 w 1587660"/>
              <a:gd name="connsiteY54" fmla="*/ 547565 h 1030938"/>
              <a:gd name="connsiteX55" fmla="*/ 925598 w 1587660"/>
              <a:gd name="connsiteY55" fmla="*/ 677264 h 1030938"/>
              <a:gd name="connsiteX56" fmla="*/ 887818 w 1587660"/>
              <a:gd name="connsiteY56" fmla="*/ 713612 h 1030938"/>
              <a:gd name="connsiteX57" fmla="*/ 839584 w 1587660"/>
              <a:gd name="connsiteY57" fmla="*/ 724180 h 1030938"/>
              <a:gd name="connsiteX58" fmla="*/ 887818 w 1587660"/>
              <a:gd name="connsiteY58" fmla="*/ 713613 h 1030938"/>
              <a:gd name="connsiteX59" fmla="*/ 925598 w 1587660"/>
              <a:gd name="connsiteY59" fmla="*/ 677265 h 1030938"/>
              <a:gd name="connsiteX60" fmla="*/ 388725 w 1587660"/>
              <a:gd name="connsiteY60" fmla="*/ 498736 h 1030938"/>
              <a:gd name="connsiteX61" fmla="*/ 388724 w 1587660"/>
              <a:gd name="connsiteY61" fmla="*/ 498737 h 1030938"/>
              <a:gd name="connsiteX62" fmla="*/ 392584 w 1587660"/>
              <a:gd name="connsiteY62" fmla="*/ 501353 h 1030938"/>
              <a:gd name="connsiteX63" fmla="*/ 392712 w 1587660"/>
              <a:gd name="connsiteY63" fmla="*/ 506155 h 1030938"/>
              <a:gd name="connsiteX64" fmla="*/ 392585 w 1587660"/>
              <a:gd name="connsiteY64" fmla="*/ 501352 h 1030938"/>
              <a:gd name="connsiteX65" fmla="*/ 388725 w 1587660"/>
              <a:gd name="connsiteY65" fmla="*/ 498736 h 1030938"/>
              <a:gd name="connsiteX66" fmla="*/ 808618 w 1587660"/>
              <a:gd name="connsiteY66" fmla="*/ 606013 h 1030938"/>
              <a:gd name="connsiteX67" fmla="*/ 808618 w 1587660"/>
              <a:gd name="connsiteY67" fmla="*/ 606013 h 1030938"/>
              <a:gd name="connsiteX68" fmla="*/ 814391 w 1587660"/>
              <a:gd name="connsiteY68" fmla="*/ 643219 h 1030938"/>
              <a:gd name="connsiteX69" fmla="*/ 824259 w 1587660"/>
              <a:gd name="connsiteY69" fmla="*/ 651676 h 1030938"/>
              <a:gd name="connsiteX70" fmla="*/ 854514 w 1587660"/>
              <a:gd name="connsiteY70" fmla="*/ 648025 h 1030938"/>
              <a:gd name="connsiteX71" fmla="*/ 862167 w 1587660"/>
              <a:gd name="connsiteY71" fmla="*/ 638352 h 1030938"/>
              <a:gd name="connsiteX72" fmla="*/ 866771 w 1587660"/>
              <a:gd name="connsiteY72" fmla="*/ 626831 h 1030938"/>
              <a:gd name="connsiteX73" fmla="*/ 866771 w 1587660"/>
              <a:gd name="connsiteY73" fmla="*/ 626831 h 1030938"/>
              <a:gd name="connsiteX74" fmla="*/ 862167 w 1587660"/>
              <a:gd name="connsiteY74" fmla="*/ 638352 h 1030938"/>
              <a:gd name="connsiteX75" fmla="*/ 854514 w 1587660"/>
              <a:gd name="connsiteY75" fmla="*/ 648024 h 1030938"/>
              <a:gd name="connsiteX76" fmla="*/ 824259 w 1587660"/>
              <a:gd name="connsiteY76" fmla="*/ 651675 h 1030938"/>
              <a:gd name="connsiteX77" fmla="*/ 814391 w 1587660"/>
              <a:gd name="connsiteY77" fmla="*/ 643219 h 1030938"/>
              <a:gd name="connsiteX78" fmla="*/ 404436 w 1587660"/>
              <a:gd name="connsiteY78" fmla="*/ 475773 h 1030938"/>
              <a:gd name="connsiteX79" fmla="*/ 403027 w 1587660"/>
              <a:gd name="connsiteY79" fmla="*/ 476986 h 1030938"/>
              <a:gd name="connsiteX80" fmla="*/ 391438 w 1587660"/>
              <a:gd name="connsiteY80" fmla="*/ 478417 h 1030938"/>
              <a:gd name="connsiteX81" fmla="*/ 389675 w 1587660"/>
              <a:gd name="connsiteY81" fmla="*/ 479126 h 1030938"/>
              <a:gd name="connsiteX82" fmla="*/ 391437 w 1587660"/>
              <a:gd name="connsiteY82" fmla="*/ 478417 h 1030938"/>
              <a:gd name="connsiteX83" fmla="*/ 403027 w 1587660"/>
              <a:gd name="connsiteY83" fmla="*/ 476986 h 1030938"/>
              <a:gd name="connsiteX84" fmla="*/ 445486 w 1587660"/>
              <a:gd name="connsiteY84" fmla="*/ 483124 h 1030938"/>
              <a:gd name="connsiteX85" fmla="*/ 425690 w 1587660"/>
              <a:gd name="connsiteY85" fmla="*/ 502960 h 1030938"/>
              <a:gd name="connsiteX86" fmla="*/ 421360 w 1587660"/>
              <a:gd name="connsiteY86" fmla="*/ 505067 h 1030938"/>
              <a:gd name="connsiteX87" fmla="*/ 413061 w 1587660"/>
              <a:gd name="connsiteY87" fmla="*/ 509105 h 1030938"/>
              <a:gd name="connsiteX88" fmla="*/ 412052 w 1587660"/>
              <a:gd name="connsiteY88" fmla="*/ 517169 h 1030938"/>
              <a:gd name="connsiteX89" fmla="*/ 412906 w 1587660"/>
              <a:gd name="connsiteY89" fmla="*/ 525843 h 1030938"/>
              <a:gd name="connsiteX90" fmla="*/ 419207 w 1587660"/>
              <a:gd name="connsiteY90" fmla="*/ 531987 h 1030938"/>
              <a:gd name="connsiteX91" fmla="*/ 443647 w 1587660"/>
              <a:gd name="connsiteY91" fmla="*/ 542400 h 1030938"/>
              <a:gd name="connsiteX92" fmla="*/ 443647 w 1587660"/>
              <a:gd name="connsiteY92" fmla="*/ 542400 h 1030938"/>
              <a:gd name="connsiteX93" fmla="*/ 419208 w 1587660"/>
              <a:gd name="connsiteY93" fmla="*/ 531987 h 1030938"/>
              <a:gd name="connsiteX94" fmla="*/ 412907 w 1587660"/>
              <a:gd name="connsiteY94" fmla="*/ 525843 h 1030938"/>
              <a:gd name="connsiteX95" fmla="*/ 412053 w 1587660"/>
              <a:gd name="connsiteY95" fmla="*/ 517169 h 1030938"/>
              <a:gd name="connsiteX96" fmla="*/ 413062 w 1587660"/>
              <a:gd name="connsiteY96" fmla="*/ 509105 h 1030938"/>
              <a:gd name="connsiteX97" fmla="*/ 421360 w 1587660"/>
              <a:gd name="connsiteY97" fmla="*/ 505067 h 1030938"/>
              <a:gd name="connsiteX98" fmla="*/ 425690 w 1587660"/>
              <a:gd name="connsiteY98" fmla="*/ 502960 h 1030938"/>
              <a:gd name="connsiteX99" fmla="*/ 425690 w 1587660"/>
              <a:gd name="connsiteY99" fmla="*/ 502960 h 1030938"/>
              <a:gd name="connsiteX100" fmla="*/ 445486 w 1587660"/>
              <a:gd name="connsiteY100" fmla="*/ 483125 h 1030938"/>
              <a:gd name="connsiteX101" fmla="*/ 371461 w 1587660"/>
              <a:gd name="connsiteY101" fmla="*/ 457529 h 1030938"/>
              <a:gd name="connsiteX102" fmla="*/ 371461 w 1587660"/>
              <a:gd name="connsiteY102" fmla="*/ 457529 h 1030938"/>
              <a:gd name="connsiteX103" fmla="*/ 380698 w 1587660"/>
              <a:gd name="connsiteY103" fmla="*/ 494225 h 1030938"/>
              <a:gd name="connsiteX104" fmla="*/ 377965 w 1587660"/>
              <a:gd name="connsiteY104" fmla="*/ 530823 h 1030938"/>
              <a:gd name="connsiteX105" fmla="*/ 379725 w 1587660"/>
              <a:gd name="connsiteY105" fmla="*/ 534950 h 1030938"/>
              <a:gd name="connsiteX106" fmla="*/ 384779 w 1587660"/>
              <a:gd name="connsiteY106" fmla="*/ 530208 h 1030938"/>
              <a:gd name="connsiteX107" fmla="*/ 384779 w 1587660"/>
              <a:gd name="connsiteY107" fmla="*/ 530207 h 1030938"/>
              <a:gd name="connsiteX108" fmla="*/ 379725 w 1587660"/>
              <a:gd name="connsiteY108" fmla="*/ 534950 h 1030938"/>
              <a:gd name="connsiteX109" fmla="*/ 377966 w 1587660"/>
              <a:gd name="connsiteY109" fmla="*/ 530822 h 1030938"/>
              <a:gd name="connsiteX110" fmla="*/ 380698 w 1587660"/>
              <a:gd name="connsiteY110" fmla="*/ 494224 h 1030938"/>
              <a:gd name="connsiteX111" fmla="*/ 945261 w 1587660"/>
              <a:gd name="connsiteY111" fmla="*/ 603363 h 1030938"/>
              <a:gd name="connsiteX112" fmla="*/ 942831 w 1587660"/>
              <a:gd name="connsiteY112" fmla="*/ 604021 h 1030938"/>
              <a:gd name="connsiteX113" fmla="*/ 942831 w 1587660"/>
              <a:gd name="connsiteY113" fmla="*/ 604022 h 1030938"/>
              <a:gd name="connsiteX114" fmla="*/ 945261 w 1587660"/>
              <a:gd name="connsiteY114" fmla="*/ 603364 h 1030938"/>
              <a:gd name="connsiteX115" fmla="*/ 948563 w 1587660"/>
              <a:gd name="connsiteY115" fmla="*/ 610946 h 1030938"/>
              <a:gd name="connsiteX116" fmla="*/ 935396 w 1587660"/>
              <a:gd name="connsiteY116" fmla="*/ 679942 h 1030938"/>
              <a:gd name="connsiteX117" fmla="*/ 904787 w 1587660"/>
              <a:gd name="connsiteY117" fmla="*/ 708772 h 1030938"/>
              <a:gd name="connsiteX118" fmla="*/ 935397 w 1587660"/>
              <a:gd name="connsiteY118" fmla="*/ 679942 h 1030938"/>
              <a:gd name="connsiteX119" fmla="*/ 948564 w 1587660"/>
              <a:gd name="connsiteY119" fmla="*/ 610946 h 1030938"/>
              <a:gd name="connsiteX120" fmla="*/ 945261 w 1587660"/>
              <a:gd name="connsiteY120" fmla="*/ 603363 h 1030938"/>
              <a:gd name="connsiteX121" fmla="*/ 844008 w 1587660"/>
              <a:gd name="connsiteY121" fmla="*/ 561663 h 1030938"/>
              <a:gd name="connsiteX122" fmla="*/ 816064 w 1587660"/>
              <a:gd name="connsiteY122" fmla="*/ 562697 h 1030938"/>
              <a:gd name="connsiteX123" fmla="*/ 784690 w 1587660"/>
              <a:gd name="connsiteY123" fmla="*/ 587363 h 1030938"/>
              <a:gd name="connsiteX124" fmla="*/ 784690 w 1587660"/>
              <a:gd name="connsiteY124" fmla="*/ 587364 h 1030938"/>
              <a:gd name="connsiteX125" fmla="*/ 816064 w 1587660"/>
              <a:gd name="connsiteY125" fmla="*/ 562698 h 1030938"/>
              <a:gd name="connsiteX126" fmla="*/ 844008 w 1587660"/>
              <a:gd name="connsiteY126" fmla="*/ 561664 h 1030938"/>
              <a:gd name="connsiteX127" fmla="*/ 872624 w 1587660"/>
              <a:gd name="connsiteY127" fmla="*/ 572108 h 1030938"/>
              <a:gd name="connsiteX128" fmla="*/ 893358 w 1587660"/>
              <a:gd name="connsiteY128" fmla="*/ 576103 h 1030938"/>
              <a:gd name="connsiteX129" fmla="*/ 893357 w 1587660"/>
              <a:gd name="connsiteY129" fmla="*/ 576102 h 1030938"/>
              <a:gd name="connsiteX130" fmla="*/ 872624 w 1587660"/>
              <a:gd name="connsiteY130" fmla="*/ 572107 h 1030938"/>
              <a:gd name="connsiteX131" fmla="*/ 844008 w 1587660"/>
              <a:gd name="connsiteY131" fmla="*/ 561663 h 1030938"/>
              <a:gd name="connsiteX132" fmla="*/ 911410 w 1587660"/>
              <a:gd name="connsiteY132" fmla="*/ 577537 h 1030938"/>
              <a:gd name="connsiteX133" fmla="*/ 899773 w 1587660"/>
              <a:gd name="connsiteY133" fmla="*/ 585486 h 1030938"/>
              <a:gd name="connsiteX134" fmla="*/ 896777 w 1587660"/>
              <a:gd name="connsiteY134" fmla="*/ 602836 h 1030938"/>
              <a:gd name="connsiteX135" fmla="*/ 887056 w 1587660"/>
              <a:gd name="connsiteY135" fmla="*/ 652744 h 1030938"/>
              <a:gd name="connsiteX136" fmla="*/ 868137 w 1587660"/>
              <a:gd name="connsiteY136" fmla="*/ 670739 h 1030938"/>
              <a:gd name="connsiteX137" fmla="*/ 887058 w 1587660"/>
              <a:gd name="connsiteY137" fmla="*/ 652743 h 1030938"/>
              <a:gd name="connsiteX138" fmla="*/ 896777 w 1587660"/>
              <a:gd name="connsiteY138" fmla="*/ 602835 h 1030938"/>
              <a:gd name="connsiteX139" fmla="*/ 899775 w 1587660"/>
              <a:gd name="connsiteY139" fmla="*/ 585485 h 1030938"/>
              <a:gd name="connsiteX140" fmla="*/ 755993 w 1587660"/>
              <a:gd name="connsiteY140" fmla="*/ 530976 h 1030938"/>
              <a:gd name="connsiteX141" fmla="*/ 728470 w 1587660"/>
              <a:gd name="connsiteY141" fmla="*/ 560312 h 1030938"/>
              <a:gd name="connsiteX142" fmla="*/ 714708 w 1587660"/>
              <a:gd name="connsiteY142" fmla="*/ 610615 h 1030938"/>
              <a:gd name="connsiteX143" fmla="*/ 724357 w 1587660"/>
              <a:gd name="connsiteY143" fmla="*/ 662854 h 1030938"/>
              <a:gd name="connsiteX144" fmla="*/ 751292 w 1587660"/>
              <a:gd name="connsiteY144" fmla="*/ 705154 h 1030938"/>
              <a:gd name="connsiteX145" fmla="*/ 774323 w 1587660"/>
              <a:gd name="connsiteY145" fmla="*/ 723545 h 1030938"/>
              <a:gd name="connsiteX146" fmla="*/ 835390 w 1587660"/>
              <a:gd name="connsiteY146" fmla="*/ 740031 h 1030938"/>
              <a:gd name="connsiteX147" fmla="*/ 898956 w 1587660"/>
              <a:gd name="connsiteY147" fmla="*/ 725899 h 1030938"/>
              <a:gd name="connsiteX148" fmla="*/ 944636 w 1587660"/>
              <a:gd name="connsiteY148" fmla="*/ 683288 h 1030938"/>
              <a:gd name="connsiteX149" fmla="*/ 944636 w 1587660"/>
              <a:gd name="connsiteY149" fmla="*/ 683287 h 1030938"/>
              <a:gd name="connsiteX150" fmla="*/ 898956 w 1587660"/>
              <a:gd name="connsiteY150" fmla="*/ 725898 h 1030938"/>
              <a:gd name="connsiteX151" fmla="*/ 835390 w 1587660"/>
              <a:gd name="connsiteY151" fmla="*/ 740030 h 1030938"/>
              <a:gd name="connsiteX152" fmla="*/ 774323 w 1587660"/>
              <a:gd name="connsiteY152" fmla="*/ 723544 h 1030938"/>
              <a:gd name="connsiteX153" fmla="*/ 751292 w 1587660"/>
              <a:gd name="connsiteY153" fmla="*/ 705153 h 1030938"/>
              <a:gd name="connsiteX154" fmla="*/ 724359 w 1587660"/>
              <a:gd name="connsiteY154" fmla="*/ 662854 h 1030938"/>
              <a:gd name="connsiteX155" fmla="*/ 714708 w 1587660"/>
              <a:gd name="connsiteY155" fmla="*/ 610614 h 1030938"/>
              <a:gd name="connsiteX156" fmla="*/ 728472 w 1587660"/>
              <a:gd name="connsiteY156" fmla="*/ 560311 h 1030938"/>
              <a:gd name="connsiteX157" fmla="*/ 687790 w 1587660"/>
              <a:gd name="connsiteY157" fmla="*/ 474266 h 1030938"/>
              <a:gd name="connsiteX158" fmla="*/ 658326 w 1587660"/>
              <a:gd name="connsiteY158" fmla="*/ 508929 h 1030938"/>
              <a:gd name="connsiteX159" fmla="*/ 606289 w 1587660"/>
              <a:gd name="connsiteY159" fmla="*/ 527018 h 1030938"/>
              <a:gd name="connsiteX160" fmla="*/ 594007 w 1587660"/>
              <a:gd name="connsiteY160" fmla="*/ 528445 h 1030938"/>
              <a:gd name="connsiteX161" fmla="*/ 580581 w 1587660"/>
              <a:gd name="connsiteY161" fmla="*/ 531210 h 1030938"/>
              <a:gd name="connsiteX162" fmla="*/ 567812 w 1587660"/>
              <a:gd name="connsiteY162" fmla="*/ 537572 h 1030938"/>
              <a:gd name="connsiteX163" fmla="*/ 567812 w 1587660"/>
              <a:gd name="connsiteY163" fmla="*/ 537573 h 1030938"/>
              <a:gd name="connsiteX164" fmla="*/ 580580 w 1587660"/>
              <a:gd name="connsiteY164" fmla="*/ 531211 h 1030938"/>
              <a:gd name="connsiteX165" fmla="*/ 594005 w 1587660"/>
              <a:gd name="connsiteY165" fmla="*/ 528447 h 1030938"/>
              <a:gd name="connsiteX166" fmla="*/ 606287 w 1587660"/>
              <a:gd name="connsiteY166" fmla="*/ 527019 h 1030938"/>
              <a:gd name="connsiteX167" fmla="*/ 658325 w 1587660"/>
              <a:gd name="connsiteY167" fmla="*/ 508931 h 1030938"/>
              <a:gd name="connsiteX168" fmla="*/ 687789 w 1587660"/>
              <a:gd name="connsiteY168" fmla="*/ 474267 h 1030938"/>
              <a:gd name="connsiteX169" fmla="*/ 470068 w 1587660"/>
              <a:gd name="connsiteY169" fmla="*/ 408062 h 1030938"/>
              <a:gd name="connsiteX170" fmla="*/ 467801 w 1587660"/>
              <a:gd name="connsiteY170" fmla="*/ 408701 h 1030938"/>
              <a:gd name="connsiteX171" fmla="*/ 470068 w 1587660"/>
              <a:gd name="connsiteY171" fmla="*/ 408062 h 1030938"/>
              <a:gd name="connsiteX172" fmla="*/ 471191 w 1587660"/>
              <a:gd name="connsiteY172" fmla="*/ 412544 h 1030938"/>
              <a:gd name="connsiteX173" fmla="*/ 471191 w 1587660"/>
              <a:gd name="connsiteY173" fmla="*/ 412544 h 1030938"/>
              <a:gd name="connsiteX174" fmla="*/ 470068 w 1587660"/>
              <a:gd name="connsiteY174" fmla="*/ 408062 h 1030938"/>
              <a:gd name="connsiteX175" fmla="*/ 736823 w 1587660"/>
              <a:gd name="connsiteY175" fmla="*/ 480789 h 1030938"/>
              <a:gd name="connsiteX176" fmla="*/ 723238 w 1587660"/>
              <a:gd name="connsiteY176" fmla="*/ 507378 h 1030938"/>
              <a:gd name="connsiteX177" fmla="*/ 704364 w 1587660"/>
              <a:gd name="connsiteY177" fmla="*/ 530646 h 1030938"/>
              <a:gd name="connsiteX178" fmla="*/ 682059 w 1587660"/>
              <a:gd name="connsiteY178" fmla="*/ 548715 h 1030938"/>
              <a:gd name="connsiteX179" fmla="*/ 631674 w 1587660"/>
              <a:gd name="connsiteY179" fmla="*/ 574273 h 1030938"/>
              <a:gd name="connsiteX180" fmla="*/ 585673 w 1587660"/>
              <a:gd name="connsiteY180" fmla="*/ 577039 h 1030938"/>
              <a:gd name="connsiteX181" fmla="*/ 567132 w 1587660"/>
              <a:gd name="connsiteY181" fmla="*/ 560623 h 1030938"/>
              <a:gd name="connsiteX182" fmla="*/ 567003 w 1587660"/>
              <a:gd name="connsiteY182" fmla="*/ 558819 h 1030938"/>
              <a:gd name="connsiteX183" fmla="*/ 567131 w 1587660"/>
              <a:gd name="connsiteY183" fmla="*/ 560624 h 1030938"/>
              <a:gd name="connsiteX184" fmla="*/ 585673 w 1587660"/>
              <a:gd name="connsiteY184" fmla="*/ 577040 h 1030938"/>
              <a:gd name="connsiteX185" fmla="*/ 631674 w 1587660"/>
              <a:gd name="connsiteY185" fmla="*/ 574274 h 1030938"/>
              <a:gd name="connsiteX186" fmla="*/ 682059 w 1587660"/>
              <a:gd name="connsiteY186" fmla="*/ 548716 h 1030938"/>
              <a:gd name="connsiteX187" fmla="*/ 704364 w 1587660"/>
              <a:gd name="connsiteY187" fmla="*/ 530647 h 1030938"/>
              <a:gd name="connsiteX188" fmla="*/ 723238 w 1587660"/>
              <a:gd name="connsiteY188" fmla="*/ 507379 h 1030938"/>
              <a:gd name="connsiteX189" fmla="*/ 736823 w 1587660"/>
              <a:gd name="connsiteY189" fmla="*/ 480790 h 1030938"/>
              <a:gd name="connsiteX190" fmla="*/ 728472 w 1587660"/>
              <a:gd name="connsiteY190" fmla="*/ 478085 h 1030938"/>
              <a:gd name="connsiteX191" fmla="*/ 727974 w 1587660"/>
              <a:gd name="connsiteY191" fmla="*/ 480623 h 1030938"/>
              <a:gd name="connsiteX192" fmla="*/ 727975 w 1587660"/>
              <a:gd name="connsiteY192" fmla="*/ 480623 h 1030938"/>
              <a:gd name="connsiteX193" fmla="*/ 1558482 w 1587660"/>
              <a:gd name="connsiteY193" fmla="*/ 703333 h 1030938"/>
              <a:gd name="connsiteX194" fmla="*/ 1534170 w 1587660"/>
              <a:gd name="connsiteY194" fmla="*/ 763317 h 1030938"/>
              <a:gd name="connsiteX195" fmla="*/ 1469927 w 1587660"/>
              <a:gd name="connsiteY195" fmla="*/ 807123 h 1030938"/>
              <a:gd name="connsiteX196" fmla="*/ 1270893 w 1587660"/>
              <a:gd name="connsiteY196" fmla="*/ 849097 h 1030938"/>
              <a:gd name="connsiteX197" fmla="*/ 1469927 w 1587660"/>
              <a:gd name="connsiteY197" fmla="*/ 807123 h 1030938"/>
              <a:gd name="connsiteX198" fmla="*/ 1534170 w 1587660"/>
              <a:gd name="connsiteY198" fmla="*/ 763317 h 1030938"/>
              <a:gd name="connsiteX199" fmla="*/ 1558482 w 1587660"/>
              <a:gd name="connsiteY199" fmla="*/ 703333 h 1030938"/>
              <a:gd name="connsiteX200" fmla="*/ 354967 w 1587660"/>
              <a:gd name="connsiteY200" fmla="*/ 357562 h 1030938"/>
              <a:gd name="connsiteX201" fmla="*/ 348788 w 1587660"/>
              <a:gd name="connsiteY201" fmla="*/ 360389 h 1030938"/>
              <a:gd name="connsiteX202" fmla="*/ 228040 w 1587660"/>
              <a:gd name="connsiteY202" fmla="*/ 500261 h 1030938"/>
              <a:gd name="connsiteX203" fmla="*/ 214807 w 1587660"/>
              <a:gd name="connsiteY203" fmla="*/ 503125 h 1030938"/>
              <a:gd name="connsiteX204" fmla="*/ 209473 w 1587660"/>
              <a:gd name="connsiteY204" fmla="*/ 504254 h 1030938"/>
              <a:gd name="connsiteX205" fmla="*/ 209473 w 1587660"/>
              <a:gd name="connsiteY205" fmla="*/ 504254 h 1030938"/>
              <a:gd name="connsiteX206" fmla="*/ 214807 w 1587660"/>
              <a:gd name="connsiteY206" fmla="*/ 503125 h 1030938"/>
              <a:gd name="connsiteX207" fmla="*/ 228040 w 1587660"/>
              <a:gd name="connsiteY207" fmla="*/ 500261 h 1030938"/>
              <a:gd name="connsiteX208" fmla="*/ 348788 w 1587660"/>
              <a:gd name="connsiteY208" fmla="*/ 360389 h 1030938"/>
              <a:gd name="connsiteX209" fmla="*/ 354967 w 1587660"/>
              <a:gd name="connsiteY209" fmla="*/ 357562 h 1030938"/>
              <a:gd name="connsiteX210" fmla="*/ 354701 w 1587660"/>
              <a:gd name="connsiteY210" fmla="*/ 363880 h 1030938"/>
              <a:gd name="connsiteX211" fmla="*/ 354967 w 1587660"/>
              <a:gd name="connsiteY211" fmla="*/ 357562 h 1030938"/>
              <a:gd name="connsiteX212" fmla="*/ 1537304 w 1587660"/>
              <a:gd name="connsiteY212" fmla="*/ 680395 h 1030938"/>
              <a:gd name="connsiteX213" fmla="*/ 1515485 w 1587660"/>
              <a:gd name="connsiteY213" fmla="*/ 751992 h 1030938"/>
              <a:gd name="connsiteX214" fmla="*/ 1465510 w 1587660"/>
              <a:gd name="connsiteY214" fmla="*/ 787614 h 1030938"/>
              <a:gd name="connsiteX215" fmla="*/ 1266171 w 1587660"/>
              <a:gd name="connsiteY215" fmla="*/ 828623 h 1030938"/>
              <a:gd name="connsiteX216" fmla="*/ 1259413 w 1587660"/>
              <a:gd name="connsiteY216" fmla="*/ 832183 h 1030938"/>
              <a:gd name="connsiteX217" fmla="*/ 1259413 w 1587660"/>
              <a:gd name="connsiteY217" fmla="*/ 832183 h 1030938"/>
              <a:gd name="connsiteX218" fmla="*/ 1266170 w 1587660"/>
              <a:gd name="connsiteY218" fmla="*/ 828623 h 1030938"/>
              <a:gd name="connsiteX219" fmla="*/ 1465510 w 1587660"/>
              <a:gd name="connsiteY219" fmla="*/ 787614 h 1030938"/>
              <a:gd name="connsiteX220" fmla="*/ 1515485 w 1587660"/>
              <a:gd name="connsiteY220" fmla="*/ 751992 h 1030938"/>
              <a:gd name="connsiteX221" fmla="*/ 1537304 w 1587660"/>
              <a:gd name="connsiteY221" fmla="*/ 680395 h 1030938"/>
              <a:gd name="connsiteX222" fmla="*/ 993306 w 1587660"/>
              <a:gd name="connsiteY222" fmla="*/ 526276 h 1030938"/>
              <a:gd name="connsiteX223" fmla="*/ 983433 w 1587660"/>
              <a:gd name="connsiteY223" fmla="*/ 538168 h 1030938"/>
              <a:gd name="connsiteX224" fmla="*/ 972984 w 1587660"/>
              <a:gd name="connsiteY224" fmla="*/ 550755 h 1030938"/>
              <a:gd name="connsiteX225" fmla="*/ 972984 w 1587660"/>
              <a:gd name="connsiteY225" fmla="*/ 550755 h 1030938"/>
              <a:gd name="connsiteX226" fmla="*/ 946137 w 1587660"/>
              <a:gd name="connsiteY226" fmla="*/ 565188 h 1030938"/>
              <a:gd name="connsiteX227" fmla="*/ 900855 w 1587660"/>
              <a:gd name="connsiteY227" fmla="*/ 567886 h 1030938"/>
              <a:gd name="connsiteX228" fmla="*/ 883909 w 1587660"/>
              <a:gd name="connsiteY228" fmla="*/ 555854 h 1030938"/>
              <a:gd name="connsiteX229" fmla="*/ 841860 w 1587660"/>
              <a:gd name="connsiteY229" fmla="*/ 542628 h 1030938"/>
              <a:gd name="connsiteX230" fmla="*/ 799855 w 1587660"/>
              <a:gd name="connsiteY230" fmla="*/ 550143 h 1030938"/>
              <a:gd name="connsiteX231" fmla="*/ 768465 w 1587660"/>
              <a:gd name="connsiteY231" fmla="*/ 580044 h 1030938"/>
              <a:gd name="connsiteX232" fmla="*/ 756450 w 1587660"/>
              <a:gd name="connsiteY232" fmla="*/ 615389 h 1030938"/>
              <a:gd name="connsiteX233" fmla="*/ 768465 w 1587660"/>
              <a:gd name="connsiteY233" fmla="*/ 580045 h 1030938"/>
              <a:gd name="connsiteX234" fmla="*/ 799855 w 1587660"/>
              <a:gd name="connsiteY234" fmla="*/ 550144 h 1030938"/>
              <a:gd name="connsiteX235" fmla="*/ 841860 w 1587660"/>
              <a:gd name="connsiteY235" fmla="*/ 542629 h 1030938"/>
              <a:gd name="connsiteX236" fmla="*/ 883909 w 1587660"/>
              <a:gd name="connsiteY236" fmla="*/ 555855 h 1030938"/>
              <a:gd name="connsiteX237" fmla="*/ 900855 w 1587660"/>
              <a:gd name="connsiteY237" fmla="*/ 567887 h 1030938"/>
              <a:gd name="connsiteX238" fmla="*/ 946137 w 1587660"/>
              <a:gd name="connsiteY238" fmla="*/ 565189 h 1030938"/>
              <a:gd name="connsiteX239" fmla="*/ 972984 w 1587660"/>
              <a:gd name="connsiteY239" fmla="*/ 550756 h 1030938"/>
              <a:gd name="connsiteX240" fmla="*/ 972984 w 1587660"/>
              <a:gd name="connsiteY240" fmla="*/ 550755 h 1030938"/>
              <a:gd name="connsiteX241" fmla="*/ 983433 w 1587660"/>
              <a:gd name="connsiteY241" fmla="*/ 538168 h 1030938"/>
              <a:gd name="connsiteX242" fmla="*/ 993306 w 1587660"/>
              <a:gd name="connsiteY242" fmla="*/ 526276 h 1030938"/>
              <a:gd name="connsiteX243" fmla="*/ 1135349 w 1587660"/>
              <a:gd name="connsiteY243" fmla="*/ 563370 h 1030938"/>
              <a:gd name="connsiteX244" fmla="*/ 1023837 w 1587660"/>
              <a:gd name="connsiteY244" fmla="*/ 730500 h 1030938"/>
              <a:gd name="connsiteX245" fmla="*/ 1017649 w 1587660"/>
              <a:gd name="connsiteY245" fmla="*/ 757872 h 1030938"/>
              <a:gd name="connsiteX246" fmla="*/ 1017650 w 1587660"/>
              <a:gd name="connsiteY246" fmla="*/ 757873 h 1030938"/>
              <a:gd name="connsiteX247" fmla="*/ 1023837 w 1587660"/>
              <a:gd name="connsiteY247" fmla="*/ 730502 h 1030938"/>
              <a:gd name="connsiteX248" fmla="*/ 1135350 w 1587660"/>
              <a:gd name="connsiteY248" fmla="*/ 563371 h 1030938"/>
              <a:gd name="connsiteX249" fmla="*/ 1546506 w 1587660"/>
              <a:gd name="connsiteY249" fmla="*/ 676243 h 1030938"/>
              <a:gd name="connsiteX250" fmla="*/ 1547999 w 1587660"/>
              <a:gd name="connsiteY250" fmla="*/ 679719 h 1030938"/>
              <a:gd name="connsiteX251" fmla="*/ 1547999 w 1587660"/>
              <a:gd name="connsiteY251" fmla="*/ 679719 h 1030938"/>
              <a:gd name="connsiteX252" fmla="*/ 1544227 w 1587660"/>
              <a:gd name="connsiteY252" fmla="*/ 670938 h 1030938"/>
              <a:gd name="connsiteX253" fmla="*/ 1538907 w 1587660"/>
              <a:gd name="connsiteY253" fmla="*/ 672231 h 1030938"/>
              <a:gd name="connsiteX254" fmla="*/ 1538907 w 1587660"/>
              <a:gd name="connsiteY254" fmla="*/ 672231 h 1030938"/>
              <a:gd name="connsiteX255" fmla="*/ 1544228 w 1587660"/>
              <a:gd name="connsiteY255" fmla="*/ 670939 h 1030938"/>
              <a:gd name="connsiteX256" fmla="*/ 735500 w 1587660"/>
              <a:gd name="connsiteY256" fmla="*/ 442036 h 1030938"/>
              <a:gd name="connsiteX257" fmla="*/ 735500 w 1587660"/>
              <a:gd name="connsiteY257" fmla="*/ 442036 h 1030938"/>
              <a:gd name="connsiteX258" fmla="*/ 735368 w 1587660"/>
              <a:gd name="connsiteY258" fmla="*/ 442733 h 1030938"/>
              <a:gd name="connsiteX259" fmla="*/ 1201103 w 1587660"/>
              <a:gd name="connsiteY259" fmla="*/ 568596 h 1030938"/>
              <a:gd name="connsiteX260" fmla="*/ 1070168 w 1587660"/>
              <a:gd name="connsiteY260" fmla="*/ 764836 h 1030938"/>
              <a:gd name="connsiteX261" fmla="*/ 1056279 w 1587660"/>
              <a:gd name="connsiteY261" fmla="*/ 774189 h 1030938"/>
              <a:gd name="connsiteX262" fmla="*/ 1040492 w 1587660"/>
              <a:gd name="connsiteY262" fmla="*/ 772208 h 1030938"/>
              <a:gd name="connsiteX263" fmla="*/ 1040492 w 1587660"/>
              <a:gd name="connsiteY263" fmla="*/ 772209 h 1030938"/>
              <a:gd name="connsiteX264" fmla="*/ 1056280 w 1587660"/>
              <a:gd name="connsiteY264" fmla="*/ 774190 h 1030938"/>
              <a:gd name="connsiteX265" fmla="*/ 1070168 w 1587660"/>
              <a:gd name="connsiteY265" fmla="*/ 764837 h 1030938"/>
              <a:gd name="connsiteX266" fmla="*/ 1201103 w 1587660"/>
              <a:gd name="connsiteY266" fmla="*/ 568597 h 1030938"/>
              <a:gd name="connsiteX267" fmla="*/ 936047 w 1587660"/>
              <a:gd name="connsiteY267" fmla="*/ 492478 h 1030938"/>
              <a:gd name="connsiteX268" fmla="*/ 922147 w 1587660"/>
              <a:gd name="connsiteY268" fmla="*/ 501975 h 1030938"/>
              <a:gd name="connsiteX269" fmla="*/ 904447 w 1587660"/>
              <a:gd name="connsiteY269" fmla="*/ 497414 h 1030938"/>
              <a:gd name="connsiteX270" fmla="*/ 889777 w 1587660"/>
              <a:gd name="connsiteY270" fmla="*/ 492369 h 1030938"/>
              <a:gd name="connsiteX271" fmla="*/ 889776 w 1587660"/>
              <a:gd name="connsiteY271" fmla="*/ 492370 h 1030938"/>
              <a:gd name="connsiteX272" fmla="*/ 904447 w 1587660"/>
              <a:gd name="connsiteY272" fmla="*/ 497416 h 1030938"/>
              <a:gd name="connsiteX273" fmla="*/ 922148 w 1587660"/>
              <a:gd name="connsiteY273" fmla="*/ 501977 h 1030938"/>
              <a:gd name="connsiteX274" fmla="*/ 936046 w 1587660"/>
              <a:gd name="connsiteY274" fmla="*/ 492479 h 1030938"/>
              <a:gd name="connsiteX275" fmla="*/ 507536 w 1587660"/>
              <a:gd name="connsiteY275" fmla="*/ 367968 h 1030938"/>
              <a:gd name="connsiteX276" fmla="*/ 507536 w 1587660"/>
              <a:gd name="connsiteY276" fmla="*/ 367968 h 1030938"/>
              <a:gd name="connsiteX277" fmla="*/ 493009 w 1587660"/>
              <a:gd name="connsiteY277" fmla="*/ 600252 h 1030938"/>
              <a:gd name="connsiteX278" fmla="*/ 491314 w 1587660"/>
              <a:gd name="connsiteY278" fmla="*/ 607930 h 1030938"/>
              <a:gd name="connsiteX279" fmla="*/ 493010 w 1587660"/>
              <a:gd name="connsiteY279" fmla="*/ 600251 h 1030938"/>
              <a:gd name="connsiteX280" fmla="*/ 1423186 w 1587660"/>
              <a:gd name="connsiteY280" fmla="*/ 622978 h 1030938"/>
              <a:gd name="connsiteX281" fmla="*/ 1382515 w 1587660"/>
              <a:gd name="connsiteY281" fmla="*/ 641965 h 1030938"/>
              <a:gd name="connsiteX282" fmla="*/ 1328906 w 1587660"/>
              <a:gd name="connsiteY282" fmla="*/ 657080 h 1030938"/>
              <a:gd name="connsiteX283" fmla="*/ 1315222 w 1587660"/>
              <a:gd name="connsiteY283" fmla="*/ 636798 h 1030938"/>
              <a:gd name="connsiteX284" fmla="*/ 1316483 w 1587660"/>
              <a:gd name="connsiteY284" fmla="*/ 614813 h 1030938"/>
              <a:gd name="connsiteX285" fmla="*/ 1316483 w 1587660"/>
              <a:gd name="connsiteY285" fmla="*/ 614813 h 1030938"/>
              <a:gd name="connsiteX286" fmla="*/ 1315222 w 1587660"/>
              <a:gd name="connsiteY286" fmla="*/ 636798 h 1030938"/>
              <a:gd name="connsiteX287" fmla="*/ 1328905 w 1587660"/>
              <a:gd name="connsiteY287" fmla="*/ 657080 h 1030938"/>
              <a:gd name="connsiteX288" fmla="*/ 1382515 w 1587660"/>
              <a:gd name="connsiteY288" fmla="*/ 641965 h 1030938"/>
              <a:gd name="connsiteX289" fmla="*/ 1423186 w 1587660"/>
              <a:gd name="connsiteY289" fmla="*/ 622979 h 1030938"/>
              <a:gd name="connsiteX290" fmla="*/ 1463619 w 1587660"/>
              <a:gd name="connsiteY290" fmla="*/ 635778 h 1030938"/>
              <a:gd name="connsiteX291" fmla="*/ 1481149 w 1587660"/>
              <a:gd name="connsiteY291" fmla="*/ 654632 h 1030938"/>
              <a:gd name="connsiteX292" fmla="*/ 1481427 w 1587660"/>
              <a:gd name="connsiteY292" fmla="*/ 716884 h 1030938"/>
              <a:gd name="connsiteX293" fmla="*/ 1468460 w 1587660"/>
              <a:gd name="connsiteY293" fmla="*/ 725936 h 1030938"/>
              <a:gd name="connsiteX294" fmla="*/ 1481428 w 1587660"/>
              <a:gd name="connsiteY294" fmla="*/ 716884 h 1030938"/>
              <a:gd name="connsiteX295" fmla="*/ 1481149 w 1587660"/>
              <a:gd name="connsiteY295" fmla="*/ 654631 h 1030938"/>
              <a:gd name="connsiteX296" fmla="*/ 1463620 w 1587660"/>
              <a:gd name="connsiteY296" fmla="*/ 635778 h 1030938"/>
              <a:gd name="connsiteX297" fmla="*/ 1423186 w 1587660"/>
              <a:gd name="connsiteY297" fmla="*/ 622978 h 1030938"/>
              <a:gd name="connsiteX298" fmla="*/ 1202082 w 1587660"/>
              <a:gd name="connsiteY298" fmla="*/ 558381 h 1030938"/>
              <a:gd name="connsiteX299" fmla="*/ 1202081 w 1587660"/>
              <a:gd name="connsiteY299" fmla="*/ 558381 h 1030938"/>
              <a:gd name="connsiteX300" fmla="*/ 1201233 w 1587660"/>
              <a:gd name="connsiteY300" fmla="*/ 567239 h 1030938"/>
              <a:gd name="connsiteX301" fmla="*/ 1103041 w 1587660"/>
              <a:gd name="connsiteY301" fmla="*/ 522801 h 1030938"/>
              <a:gd name="connsiteX302" fmla="*/ 1105550 w 1587660"/>
              <a:gd name="connsiteY302" fmla="*/ 530204 h 1030938"/>
              <a:gd name="connsiteX303" fmla="*/ 1140369 w 1587660"/>
              <a:gd name="connsiteY303" fmla="*/ 553436 h 1030938"/>
              <a:gd name="connsiteX304" fmla="*/ 1146549 w 1587660"/>
              <a:gd name="connsiteY304" fmla="*/ 552621 h 1030938"/>
              <a:gd name="connsiteX305" fmla="*/ 1146549 w 1587660"/>
              <a:gd name="connsiteY305" fmla="*/ 552620 h 1030938"/>
              <a:gd name="connsiteX306" fmla="*/ 1140369 w 1587660"/>
              <a:gd name="connsiteY306" fmla="*/ 553435 h 1030938"/>
              <a:gd name="connsiteX307" fmla="*/ 1105550 w 1587660"/>
              <a:gd name="connsiteY307" fmla="*/ 530203 h 1030938"/>
              <a:gd name="connsiteX308" fmla="*/ 875177 w 1587660"/>
              <a:gd name="connsiteY308" fmla="*/ 459059 h 1030938"/>
              <a:gd name="connsiteX309" fmla="*/ 869818 w 1587660"/>
              <a:gd name="connsiteY309" fmla="*/ 471719 h 1030938"/>
              <a:gd name="connsiteX310" fmla="*/ 859903 w 1587660"/>
              <a:gd name="connsiteY310" fmla="*/ 486444 h 1030938"/>
              <a:gd name="connsiteX311" fmla="*/ 857470 w 1587660"/>
              <a:gd name="connsiteY311" fmla="*/ 492921 h 1030938"/>
              <a:gd name="connsiteX312" fmla="*/ 859905 w 1587660"/>
              <a:gd name="connsiteY312" fmla="*/ 486443 h 1030938"/>
              <a:gd name="connsiteX313" fmla="*/ 869819 w 1587660"/>
              <a:gd name="connsiteY313" fmla="*/ 471718 h 1030938"/>
              <a:gd name="connsiteX314" fmla="*/ 627941 w 1587660"/>
              <a:gd name="connsiteY314" fmla="*/ 389004 h 1030938"/>
              <a:gd name="connsiteX315" fmla="*/ 627941 w 1587660"/>
              <a:gd name="connsiteY315" fmla="*/ 389004 h 1030938"/>
              <a:gd name="connsiteX316" fmla="*/ 634752 w 1587660"/>
              <a:gd name="connsiteY316" fmla="*/ 395145 h 1030938"/>
              <a:gd name="connsiteX317" fmla="*/ 652762 w 1587660"/>
              <a:gd name="connsiteY317" fmla="*/ 399826 h 1030938"/>
              <a:gd name="connsiteX318" fmla="*/ 682345 w 1587660"/>
              <a:gd name="connsiteY318" fmla="*/ 417209 h 1030938"/>
              <a:gd name="connsiteX319" fmla="*/ 689790 w 1587660"/>
              <a:gd name="connsiteY319" fmla="*/ 416423 h 1030938"/>
              <a:gd name="connsiteX320" fmla="*/ 689790 w 1587660"/>
              <a:gd name="connsiteY320" fmla="*/ 416423 h 1030938"/>
              <a:gd name="connsiteX321" fmla="*/ 682345 w 1587660"/>
              <a:gd name="connsiteY321" fmla="*/ 417209 h 1030938"/>
              <a:gd name="connsiteX322" fmla="*/ 652762 w 1587660"/>
              <a:gd name="connsiteY322" fmla="*/ 399826 h 1030938"/>
              <a:gd name="connsiteX323" fmla="*/ 634753 w 1587660"/>
              <a:gd name="connsiteY323" fmla="*/ 395144 h 1030938"/>
              <a:gd name="connsiteX324" fmla="*/ 1019397 w 1587660"/>
              <a:gd name="connsiteY324" fmla="*/ 495287 h 1030938"/>
              <a:gd name="connsiteX325" fmla="*/ 1006528 w 1587660"/>
              <a:gd name="connsiteY325" fmla="*/ 532544 h 1030938"/>
              <a:gd name="connsiteX326" fmla="*/ 960099 w 1587660"/>
              <a:gd name="connsiteY326" fmla="*/ 578934 h 1030938"/>
              <a:gd name="connsiteX327" fmla="*/ 955547 w 1587660"/>
              <a:gd name="connsiteY327" fmla="*/ 573380 h 1030938"/>
              <a:gd name="connsiteX328" fmla="*/ 955547 w 1587660"/>
              <a:gd name="connsiteY328" fmla="*/ 573380 h 1030938"/>
              <a:gd name="connsiteX329" fmla="*/ 960099 w 1587660"/>
              <a:gd name="connsiteY329" fmla="*/ 578935 h 1030938"/>
              <a:gd name="connsiteX330" fmla="*/ 1006528 w 1587660"/>
              <a:gd name="connsiteY330" fmla="*/ 532545 h 1030938"/>
              <a:gd name="connsiteX331" fmla="*/ 1019397 w 1587660"/>
              <a:gd name="connsiteY331" fmla="*/ 495287 h 1030938"/>
              <a:gd name="connsiteX332" fmla="*/ 826658 w 1587660"/>
              <a:gd name="connsiteY332" fmla="*/ 433448 h 1030938"/>
              <a:gd name="connsiteX333" fmla="*/ 816406 w 1587660"/>
              <a:gd name="connsiteY333" fmla="*/ 456995 h 1030938"/>
              <a:gd name="connsiteX334" fmla="*/ 814522 w 1587660"/>
              <a:gd name="connsiteY334" fmla="*/ 475418 h 1030938"/>
              <a:gd name="connsiteX335" fmla="*/ 822831 w 1587660"/>
              <a:gd name="connsiteY335" fmla="*/ 489591 h 1030938"/>
              <a:gd name="connsiteX336" fmla="*/ 835854 w 1587660"/>
              <a:gd name="connsiteY336" fmla="*/ 491449 h 1030938"/>
              <a:gd name="connsiteX337" fmla="*/ 838720 w 1587660"/>
              <a:gd name="connsiteY337" fmla="*/ 490356 h 1030938"/>
              <a:gd name="connsiteX338" fmla="*/ 838720 w 1587660"/>
              <a:gd name="connsiteY338" fmla="*/ 490355 h 1030938"/>
              <a:gd name="connsiteX339" fmla="*/ 835854 w 1587660"/>
              <a:gd name="connsiteY339" fmla="*/ 491448 h 1030938"/>
              <a:gd name="connsiteX340" fmla="*/ 822831 w 1587660"/>
              <a:gd name="connsiteY340" fmla="*/ 489590 h 1030938"/>
              <a:gd name="connsiteX341" fmla="*/ 814522 w 1587660"/>
              <a:gd name="connsiteY341" fmla="*/ 475417 h 1030938"/>
              <a:gd name="connsiteX342" fmla="*/ 816408 w 1587660"/>
              <a:gd name="connsiteY342" fmla="*/ 456994 h 1030938"/>
              <a:gd name="connsiteX343" fmla="*/ 399036 w 1587660"/>
              <a:gd name="connsiteY343" fmla="*/ 313532 h 1030938"/>
              <a:gd name="connsiteX344" fmla="*/ 400358 w 1587660"/>
              <a:gd name="connsiteY344" fmla="*/ 316237 h 1030938"/>
              <a:gd name="connsiteX345" fmla="*/ 393529 w 1587660"/>
              <a:gd name="connsiteY345" fmla="*/ 417892 h 1030938"/>
              <a:gd name="connsiteX346" fmla="*/ 400359 w 1587660"/>
              <a:gd name="connsiteY346" fmla="*/ 316238 h 1030938"/>
              <a:gd name="connsiteX347" fmla="*/ 1439061 w 1587660"/>
              <a:gd name="connsiteY347" fmla="*/ 603995 h 1030938"/>
              <a:gd name="connsiteX348" fmla="*/ 1399988 w 1587660"/>
              <a:gd name="connsiteY348" fmla="*/ 606200 h 1030938"/>
              <a:gd name="connsiteX349" fmla="*/ 1368121 w 1587660"/>
              <a:gd name="connsiteY349" fmla="*/ 627898 h 1030938"/>
              <a:gd name="connsiteX350" fmla="*/ 1341468 w 1587660"/>
              <a:gd name="connsiteY350" fmla="*/ 639923 h 1030938"/>
              <a:gd name="connsiteX351" fmla="*/ 1334025 w 1587660"/>
              <a:gd name="connsiteY351" fmla="*/ 642152 h 1030938"/>
              <a:gd name="connsiteX352" fmla="*/ 1334026 w 1587660"/>
              <a:gd name="connsiteY352" fmla="*/ 642152 h 1030938"/>
              <a:gd name="connsiteX353" fmla="*/ 1341467 w 1587660"/>
              <a:gd name="connsiteY353" fmla="*/ 639924 h 1030938"/>
              <a:gd name="connsiteX354" fmla="*/ 1368121 w 1587660"/>
              <a:gd name="connsiteY354" fmla="*/ 627899 h 1030938"/>
              <a:gd name="connsiteX355" fmla="*/ 1399988 w 1587660"/>
              <a:gd name="connsiteY355" fmla="*/ 606201 h 1030938"/>
              <a:gd name="connsiteX356" fmla="*/ 1439060 w 1587660"/>
              <a:gd name="connsiteY356" fmla="*/ 603996 h 1030938"/>
              <a:gd name="connsiteX357" fmla="*/ 1474852 w 1587660"/>
              <a:gd name="connsiteY357" fmla="*/ 619308 h 1030938"/>
              <a:gd name="connsiteX358" fmla="*/ 1497463 w 1587660"/>
              <a:gd name="connsiteY358" fmla="*/ 646242 h 1030938"/>
              <a:gd name="connsiteX359" fmla="*/ 1496701 w 1587660"/>
              <a:gd name="connsiteY359" fmla="*/ 649833 h 1030938"/>
              <a:gd name="connsiteX360" fmla="*/ 1497463 w 1587660"/>
              <a:gd name="connsiteY360" fmla="*/ 646241 h 1030938"/>
              <a:gd name="connsiteX361" fmla="*/ 1474851 w 1587660"/>
              <a:gd name="connsiteY361" fmla="*/ 619307 h 1030938"/>
              <a:gd name="connsiteX362" fmla="*/ 1439061 w 1587660"/>
              <a:gd name="connsiteY362" fmla="*/ 603995 h 1030938"/>
              <a:gd name="connsiteX363" fmla="*/ 505668 w 1587660"/>
              <a:gd name="connsiteY363" fmla="*/ 337327 h 1030938"/>
              <a:gd name="connsiteX364" fmla="*/ 490137 w 1587660"/>
              <a:gd name="connsiteY364" fmla="*/ 336472 h 1030938"/>
              <a:gd name="connsiteX365" fmla="*/ 474398 w 1587660"/>
              <a:gd name="connsiteY365" fmla="*/ 347785 h 1030938"/>
              <a:gd name="connsiteX366" fmla="*/ 385673 w 1587660"/>
              <a:gd name="connsiteY366" fmla="*/ 448661 h 1030938"/>
              <a:gd name="connsiteX367" fmla="*/ 378412 w 1587660"/>
              <a:gd name="connsiteY367" fmla="*/ 460006 h 1030938"/>
              <a:gd name="connsiteX368" fmla="*/ 378412 w 1587660"/>
              <a:gd name="connsiteY368" fmla="*/ 460007 h 1030938"/>
              <a:gd name="connsiteX369" fmla="*/ 385673 w 1587660"/>
              <a:gd name="connsiteY369" fmla="*/ 448662 h 1030938"/>
              <a:gd name="connsiteX370" fmla="*/ 474398 w 1587660"/>
              <a:gd name="connsiteY370" fmla="*/ 347785 h 1030938"/>
              <a:gd name="connsiteX371" fmla="*/ 490137 w 1587660"/>
              <a:gd name="connsiteY371" fmla="*/ 336473 h 1030938"/>
              <a:gd name="connsiteX372" fmla="*/ 505667 w 1587660"/>
              <a:gd name="connsiteY372" fmla="*/ 337328 h 1030938"/>
              <a:gd name="connsiteX373" fmla="*/ 516959 w 1587660"/>
              <a:gd name="connsiteY373" fmla="*/ 346990 h 1030938"/>
              <a:gd name="connsiteX374" fmla="*/ 520699 w 1587660"/>
              <a:gd name="connsiteY374" fmla="*/ 361562 h 1030938"/>
              <a:gd name="connsiteX375" fmla="*/ 505210 w 1587660"/>
              <a:gd name="connsiteY375" fmla="*/ 600946 h 1030938"/>
              <a:gd name="connsiteX376" fmla="*/ 502380 w 1587660"/>
              <a:gd name="connsiteY376" fmla="*/ 612143 h 1030938"/>
              <a:gd name="connsiteX377" fmla="*/ 505211 w 1587660"/>
              <a:gd name="connsiteY377" fmla="*/ 600945 h 1030938"/>
              <a:gd name="connsiteX378" fmla="*/ 520699 w 1587660"/>
              <a:gd name="connsiteY378" fmla="*/ 361561 h 1030938"/>
              <a:gd name="connsiteX379" fmla="*/ 516959 w 1587660"/>
              <a:gd name="connsiteY379" fmla="*/ 346989 h 1030938"/>
              <a:gd name="connsiteX380" fmla="*/ 505668 w 1587660"/>
              <a:gd name="connsiteY380" fmla="*/ 337327 h 1030938"/>
              <a:gd name="connsiteX381" fmla="*/ 1220983 w 1587660"/>
              <a:gd name="connsiteY381" fmla="*/ 534916 h 1030938"/>
              <a:gd name="connsiteX382" fmla="*/ 1222937 w 1587660"/>
              <a:gd name="connsiteY382" fmla="*/ 545979 h 1030938"/>
              <a:gd name="connsiteX383" fmla="*/ 1222937 w 1587660"/>
              <a:gd name="connsiteY383" fmla="*/ 545978 h 1030938"/>
              <a:gd name="connsiteX384" fmla="*/ 942260 w 1587660"/>
              <a:gd name="connsiteY384" fmla="*/ 448793 h 1030938"/>
              <a:gd name="connsiteX385" fmla="*/ 909260 w 1587660"/>
              <a:gd name="connsiteY385" fmla="*/ 443980 h 1030938"/>
              <a:gd name="connsiteX386" fmla="*/ 880561 w 1587660"/>
              <a:gd name="connsiteY386" fmla="*/ 466755 h 1030938"/>
              <a:gd name="connsiteX387" fmla="*/ 874371 w 1587660"/>
              <a:gd name="connsiteY387" fmla="*/ 478649 h 1030938"/>
              <a:gd name="connsiteX388" fmla="*/ 863563 w 1587660"/>
              <a:gd name="connsiteY388" fmla="*/ 491310 h 1030938"/>
              <a:gd name="connsiteX389" fmla="*/ 857303 w 1587660"/>
              <a:gd name="connsiteY389" fmla="*/ 493363 h 1030938"/>
              <a:gd name="connsiteX390" fmla="*/ 857303 w 1587660"/>
              <a:gd name="connsiteY390" fmla="*/ 493364 h 1030938"/>
              <a:gd name="connsiteX391" fmla="*/ 863563 w 1587660"/>
              <a:gd name="connsiteY391" fmla="*/ 491311 h 1030938"/>
              <a:gd name="connsiteX392" fmla="*/ 874371 w 1587660"/>
              <a:gd name="connsiteY392" fmla="*/ 478650 h 1030938"/>
              <a:gd name="connsiteX393" fmla="*/ 880561 w 1587660"/>
              <a:gd name="connsiteY393" fmla="*/ 466756 h 1030938"/>
              <a:gd name="connsiteX394" fmla="*/ 909260 w 1587660"/>
              <a:gd name="connsiteY394" fmla="*/ 443981 h 1030938"/>
              <a:gd name="connsiteX395" fmla="*/ 942260 w 1587660"/>
              <a:gd name="connsiteY395" fmla="*/ 448794 h 1030938"/>
              <a:gd name="connsiteX396" fmla="*/ 960796 w 1587660"/>
              <a:gd name="connsiteY396" fmla="*/ 475500 h 1030938"/>
              <a:gd name="connsiteX397" fmla="*/ 956267 w 1587660"/>
              <a:gd name="connsiteY397" fmla="*/ 502623 h 1030938"/>
              <a:gd name="connsiteX398" fmla="*/ 960796 w 1587660"/>
              <a:gd name="connsiteY398" fmla="*/ 475499 h 1030938"/>
              <a:gd name="connsiteX399" fmla="*/ 942260 w 1587660"/>
              <a:gd name="connsiteY399" fmla="*/ 448793 h 1030938"/>
              <a:gd name="connsiteX400" fmla="*/ 1196527 w 1587660"/>
              <a:gd name="connsiteY400" fmla="*/ 513613 h 1030938"/>
              <a:gd name="connsiteX401" fmla="*/ 1196527 w 1587660"/>
              <a:gd name="connsiteY401" fmla="*/ 513614 h 1030938"/>
              <a:gd name="connsiteX402" fmla="*/ 1198935 w 1587660"/>
              <a:gd name="connsiteY402" fmla="*/ 529914 h 1030938"/>
              <a:gd name="connsiteX403" fmla="*/ 1200885 w 1587660"/>
              <a:gd name="connsiteY403" fmla="*/ 533026 h 1030938"/>
              <a:gd name="connsiteX404" fmla="*/ 1209475 w 1587660"/>
              <a:gd name="connsiteY404" fmla="*/ 531310 h 1030938"/>
              <a:gd name="connsiteX405" fmla="*/ 1209476 w 1587660"/>
              <a:gd name="connsiteY405" fmla="*/ 531310 h 1030938"/>
              <a:gd name="connsiteX406" fmla="*/ 1200885 w 1587660"/>
              <a:gd name="connsiteY406" fmla="*/ 533025 h 1030938"/>
              <a:gd name="connsiteX407" fmla="*/ 1198935 w 1587660"/>
              <a:gd name="connsiteY407" fmla="*/ 529913 h 1030938"/>
              <a:gd name="connsiteX408" fmla="*/ 392601 w 1587660"/>
              <a:gd name="connsiteY408" fmla="*/ 286603 h 1030938"/>
              <a:gd name="connsiteX409" fmla="*/ 357513 w 1587660"/>
              <a:gd name="connsiteY409" fmla="*/ 300044 h 1030938"/>
              <a:gd name="connsiteX410" fmla="*/ 207446 w 1587660"/>
              <a:gd name="connsiteY410" fmla="*/ 475125 h 1030938"/>
              <a:gd name="connsiteX411" fmla="*/ 199908 w 1587660"/>
              <a:gd name="connsiteY411" fmla="*/ 486836 h 1030938"/>
              <a:gd name="connsiteX412" fmla="*/ 199908 w 1587660"/>
              <a:gd name="connsiteY412" fmla="*/ 486837 h 1030938"/>
              <a:gd name="connsiteX413" fmla="*/ 207446 w 1587660"/>
              <a:gd name="connsiteY413" fmla="*/ 475126 h 1030938"/>
              <a:gd name="connsiteX414" fmla="*/ 357513 w 1587660"/>
              <a:gd name="connsiteY414" fmla="*/ 300045 h 1030938"/>
              <a:gd name="connsiteX415" fmla="*/ 392601 w 1587660"/>
              <a:gd name="connsiteY415" fmla="*/ 286604 h 1030938"/>
              <a:gd name="connsiteX416" fmla="*/ 406242 w 1587660"/>
              <a:gd name="connsiteY416" fmla="*/ 311829 h 1030938"/>
              <a:gd name="connsiteX417" fmla="*/ 399129 w 1587660"/>
              <a:gd name="connsiteY417" fmla="*/ 421636 h 1030938"/>
              <a:gd name="connsiteX418" fmla="*/ 399130 w 1587660"/>
              <a:gd name="connsiteY418" fmla="*/ 421635 h 1030938"/>
              <a:gd name="connsiteX419" fmla="*/ 406242 w 1587660"/>
              <a:gd name="connsiteY419" fmla="*/ 311828 h 1030938"/>
              <a:gd name="connsiteX420" fmla="*/ 392601 w 1587660"/>
              <a:gd name="connsiteY420" fmla="*/ 286603 h 1030938"/>
              <a:gd name="connsiteX421" fmla="*/ 724187 w 1587660"/>
              <a:gd name="connsiteY421" fmla="*/ 376259 h 1030938"/>
              <a:gd name="connsiteX422" fmla="*/ 724185 w 1587660"/>
              <a:gd name="connsiteY422" fmla="*/ 376259 h 1030938"/>
              <a:gd name="connsiteX423" fmla="*/ 746496 w 1587660"/>
              <a:gd name="connsiteY423" fmla="*/ 413188 h 1030938"/>
              <a:gd name="connsiteX424" fmla="*/ 752694 w 1587660"/>
              <a:gd name="connsiteY424" fmla="*/ 442914 h 1030938"/>
              <a:gd name="connsiteX425" fmla="*/ 744207 w 1587660"/>
              <a:gd name="connsiteY425" fmla="*/ 480568 h 1030938"/>
              <a:gd name="connsiteX426" fmla="*/ 728090 w 1587660"/>
              <a:gd name="connsiteY426" fmla="*/ 506213 h 1030938"/>
              <a:gd name="connsiteX427" fmla="*/ 744209 w 1587660"/>
              <a:gd name="connsiteY427" fmla="*/ 480566 h 1030938"/>
              <a:gd name="connsiteX428" fmla="*/ 752695 w 1587660"/>
              <a:gd name="connsiteY428" fmla="*/ 442912 h 1030938"/>
              <a:gd name="connsiteX429" fmla="*/ 746497 w 1587660"/>
              <a:gd name="connsiteY429" fmla="*/ 413187 h 1030938"/>
              <a:gd name="connsiteX430" fmla="*/ 206444 w 1587660"/>
              <a:gd name="connsiteY430" fmla="*/ 228944 h 1030938"/>
              <a:gd name="connsiteX431" fmla="*/ 206444 w 1587660"/>
              <a:gd name="connsiteY431" fmla="*/ 228945 h 1030938"/>
              <a:gd name="connsiteX432" fmla="*/ 207782 w 1587660"/>
              <a:gd name="connsiteY432" fmla="*/ 237144 h 1030938"/>
              <a:gd name="connsiteX433" fmla="*/ 213711 w 1587660"/>
              <a:gd name="connsiteY433" fmla="*/ 257504 h 1030938"/>
              <a:gd name="connsiteX434" fmla="*/ 207783 w 1587660"/>
              <a:gd name="connsiteY434" fmla="*/ 237143 h 1030938"/>
              <a:gd name="connsiteX435" fmla="*/ 919643 w 1587660"/>
              <a:gd name="connsiteY435" fmla="*/ 423853 h 1030938"/>
              <a:gd name="connsiteX436" fmla="*/ 890074 w 1587660"/>
              <a:gd name="connsiteY436" fmla="*/ 431425 h 1030938"/>
              <a:gd name="connsiteX437" fmla="*/ 866793 w 1587660"/>
              <a:gd name="connsiteY437" fmla="*/ 455184 h 1030938"/>
              <a:gd name="connsiteX438" fmla="*/ 861417 w 1587660"/>
              <a:gd name="connsiteY438" fmla="*/ 466860 h 1030938"/>
              <a:gd name="connsiteX439" fmla="*/ 842621 w 1587660"/>
              <a:gd name="connsiteY439" fmla="*/ 482123 h 1030938"/>
              <a:gd name="connsiteX440" fmla="*/ 837144 w 1587660"/>
              <a:gd name="connsiteY440" fmla="*/ 484458 h 1030938"/>
              <a:gd name="connsiteX441" fmla="*/ 837144 w 1587660"/>
              <a:gd name="connsiteY441" fmla="*/ 484458 h 1030938"/>
              <a:gd name="connsiteX442" fmla="*/ 842621 w 1587660"/>
              <a:gd name="connsiteY442" fmla="*/ 482124 h 1030938"/>
              <a:gd name="connsiteX443" fmla="*/ 861417 w 1587660"/>
              <a:gd name="connsiteY443" fmla="*/ 466861 h 1030938"/>
              <a:gd name="connsiteX444" fmla="*/ 866793 w 1587660"/>
              <a:gd name="connsiteY444" fmla="*/ 455185 h 1030938"/>
              <a:gd name="connsiteX445" fmla="*/ 890074 w 1587660"/>
              <a:gd name="connsiteY445" fmla="*/ 431426 h 1030938"/>
              <a:gd name="connsiteX446" fmla="*/ 919643 w 1587660"/>
              <a:gd name="connsiteY446" fmla="*/ 423854 h 1030938"/>
              <a:gd name="connsiteX447" fmla="*/ 948496 w 1587660"/>
              <a:gd name="connsiteY447" fmla="*/ 431941 h 1030938"/>
              <a:gd name="connsiteX448" fmla="*/ 971324 w 1587660"/>
              <a:gd name="connsiteY448" fmla="*/ 455800 h 1030938"/>
              <a:gd name="connsiteX449" fmla="*/ 971740 w 1587660"/>
              <a:gd name="connsiteY449" fmla="*/ 461025 h 1030938"/>
              <a:gd name="connsiteX450" fmla="*/ 971324 w 1587660"/>
              <a:gd name="connsiteY450" fmla="*/ 455799 h 1030938"/>
              <a:gd name="connsiteX451" fmla="*/ 948496 w 1587660"/>
              <a:gd name="connsiteY451" fmla="*/ 431940 h 1030938"/>
              <a:gd name="connsiteX452" fmla="*/ 919643 w 1587660"/>
              <a:gd name="connsiteY452" fmla="*/ 423853 h 1030938"/>
              <a:gd name="connsiteX453" fmla="*/ 1003614 w 1587660"/>
              <a:gd name="connsiteY453" fmla="*/ 444900 h 1030938"/>
              <a:gd name="connsiteX454" fmla="*/ 998724 w 1587660"/>
              <a:gd name="connsiteY454" fmla="*/ 446199 h 1030938"/>
              <a:gd name="connsiteX455" fmla="*/ 998724 w 1587660"/>
              <a:gd name="connsiteY455" fmla="*/ 446200 h 1030938"/>
              <a:gd name="connsiteX456" fmla="*/ 1003614 w 1587660"/>
              <a:gd name="connsiteY456" fmla="*/ 444901 h 1030938"/>
              <a:gd name="connsiteX457" fmla="*/ 1008073 w 1587660"/>
              <a:gd name="connsiteY457" fmla="*/ 450918 h 1030938"/>
              <a:gd name="connsiteX458" fmla="*/ 1013909 w 1587660"/>
              <a:gd name="connsiteY458" fmla="*/ 490008 h 1030938"/>
              <a:gd name="connsiteX459" fmla="*/ 1013909 w 1587660"/>
              <a:gd name="connsiteY459" fmla="*/ 490008 h 1030938"/>
              <a:gd name="connsiteX460" fmla="*/ 1008073 w 1587660"/>
              <a:gd name="connsiteY460" fmla="*/ 450917 h 1030938"/>
              <a:gd name="connsiteX461" fmla="*/ 1003614 w 1587660"/>
              <a:gd name="connsiteY461" fmla="*/ 444900 h 1030938"/>
              <a:gd name="connsiteX462" fmla="*/ 400128 w 1587660"/>
              <a:gd name="connsiteY462" fmla="*/ 268941 h 1030938"/>
              <a:gd name="connsiteX463" fmla="*/ 419744 w 1587660"/>
              <a:gd name="connsiteY463" fmla="*/ 285124 h 1030938"/>
              <a:gd name="connsiteX464" fmla="*/ 425983 w 1587660"/>
              <a:gd name="connsiteY464" fmla="*/ 310775 h 1030938"/>
              <a:gd name="connsiteX465" fmla="*/ 422504 w 1587660"/>
              <a:gd name="connsiteY465" fmla="*/ 378451 h 1030938"/>
              <a:gd name="connsiteX466" fmla="*/ 463602 w 1587660"/>
              <a:gd name="connsiteY466" fmla="*/ 329837 h 1030938"/>
              <a:gd name="connsiteX467" fmla="*/ 486122 w 1587660"/>
              <a:gd name="connsiteY467" fmla="*/ 316137 h 1030938"/>
              <a:gd name="connsiteX468" fmla="*/ 512372 w 1587660"/>
              <a:gd name="connsiteY468" fmla="*/ 319314 h 1030938"/>
              <a:gd name="connsiteX469" fmla="*/ 533607 w 1587660"/>
              <a:gd name="connsiteY469" fmla="*/ 336248 h 1030938"/>
              <a:gd name="connsiteX470" fmla="*/ 540968 w 1587660"/>
              <a:gd name="connsiteY470" fmla="*/ 361831 h 1030938"/>
              <a:gd name="connsiteX471" fmla="*/ 525641 w 1587660"/>
              <a:gd name="connsiteY471" fmla="*/ 607670 h 1030938"/>
              <a:gd name="connsiteX472" fmla="*/ 522531 w 1587660"/>
              <a:gd name="connsiteY472" fmla="*/ 619811 h 1030938"/>
              <a:gd name="connsiteX473" fmla="*/ 499679 w 1587660"/>
              <a:gd name="connsiteY473" fmla="*/ 639558 h 1030938"/>
              <a:gd name="connsiteX474" fmla="*/ 458189 w 1587660"/>
              <a:gd name="connsiteY474" fmla="*/ 634135 h 1030938"/>
              <a:gd name="connsiteX475" fmla="*/ 361867 w 1587660"/>
              <a:gd name="connsiteY475" fmla="*/ 593093 h 1030938"/>
              <a:gd name="connsiteX476" fmla="*/ 331291 w 1587660"/>
              <a:gd name="connsiteY476" fmla="*/ 574302 h 1030938"/>
              <a:gd name="connsiteX477" fmla="*/ 323146 w 1587660"/>
              <a:gd name="connsiteY477" fmla="*/ 545292 h 1030938"/>
              <a:gd name="connsiteX478" fmla="*/ 332125 w 1587660"/>
              <a:gd name="connsiteY478" fmla="*/ 430819 h 1030938"/>
              <a:gd name="connsiteX479" fmla="*/ 254092 w 1587660"/>
              <a:gd name="connsiteY479" fmla="*/ 520843 h 1030938"/>
              <a:gd name="connsiteX480" fmla="*/ 229888 w 1587660"/>
              <a:gd name="connsiteY480" fmla="*/ 536070 h 1030938"/>
              <a:gd name="connsiteX481" fmla="*/ 203407 w 1587660"/>
              <a:gd name="connsiteY481" fmla="*/ 533584 h 1030938"/>
              <a:gd name="connsiteX482" fmla="*/ 180840 w 1587660"/>
              <a:gd name="connsiteY482" fmla="*/ 511940 h 1030938"/>
              <a:gd name="connsiteX483" fmla="*/ 181097 w 1587660"/>
              <a:gd name="connsiteY483" fmla="*/ 479727 h 1030938"/>
              <a:gd name="connsiteX484" fmla="*/ 190851 w 1587660"/>
              <a:gd name="connsiteY484" fmla="*/ 463957 h 1030938"/>
              <a:gd name="connsiteX485" fmla="*/ 345696 w 1587660"/>
              <a:gd name="connsiteY485" fmla="*/ 282500 h 1030938"/>
              <a:gd name="connsiteX486" fmla="*/ 371924 w 1587660"/>
              <a:gd name="connsiteY486" fmla="*/ 266506 h 1030938"/>
              <a:gd name="connsiteX487" fmla="*/ 400128 w 1587660"/>
              <a:gd name="connsiteY487" fmla="*/ 268941 h 1030938"/>
              <a:gd name="connsiteX488" fmla="*/ 1273431 w 1587660"/>
              <a:gd name="connsiteY488" fmla="*/ 499712 h 1030938"/>
              <a:gd name="connsiteX489" fmla="*/ 1269065 w 1587660"/>
              <a:gd name="connsiteY489" fmla="*/ 502635 h 1030938"/>
              <a:gd name="connsiteX490" fmla="*/ 1213614 w 1587660"/>
              <a:gd name="connsiteY490" fmla="*/ 517567 h 1030938"/>
              <a:gd name="connsiteX491" fmla="*/ 1208876 w 1587660"/>
              <a:gd name="connsiteY491" fmla="*/ 521047 h 1030938"/>
              <a:gd name="connsiteX492" fmla="*/ 1208876 w 1587660"/>
              <a:gd name="connsiteY492" fmla="*/ 521047 h 1030938"/>
              <a:gd name="connsiteX493" fmla="*/ 1213613 w 1587660"/>
              <a:gd name="connsiteY493" fmla="*/ 517568 h 1030938"/>
              <a:gd name="connsiteX494" fmla="*/ 1269065 w 1587660"/>
              <a:gd name="connsiteY494" fmla="*/ 502636 h 1030938"/>
              <a:gd name="connsiteX495" fmla="*/ 1273430 w 1587660"/>
              <a:gd name="connsiteY495" fmla="*/ 499713 h 1030938"/>
              <a:gd name="connsiteX496" fmla="*/ 713707 w 1587660"/>
              <a:gd name="connsiteY496" fmla="*/ 328171 h 1030938"/>
              <a:gd name="connsiteX497" fmla="*/ 626192 w 1587660"/>
              <a:gd name="connsiteY497" fmla="*/ 353014 h 1030938"/>
              <a:gd name="connsiteX498" fmla="*/ 608844 w 1587660"/>
              <a:gd name="connsiteY498" fmla="*/ 367709 h 1030938"/>
              <a:gd name="connsiteX499" fmla="*/ 608844 w 1587660"/>
              <a:gd name="connsiteY499" fmla="*/ 367710 h 1030938"/>
              <a:gd name="connsiteX500" fmla="*/ 626191 w 1587660"/>
              <a:gd name="connsiteY500" fmla="*/ 353015 h 1030938"/>
              <a:gd name="connsiteX501" fmla="*/ 713710 w 1587660"/>
              <a:gd name="connsiteY501" fmla="*/ 328172 h 1030938"/>
              <a:gd name="connsiteX502" fmla="*/ 1484635 w 1587660"/>
              <a:gd name="connsiteY502" fmla="*/ 536796 h 1030938"/>
              <a:gd name="connsiteX503" fmla="*/ 1517714 w 1587660"/>
              <a:gd name="connsiteY503" fmla="*/ 554820 h 1030938"/>
              <a:gd name="connsiteX504" fmla="*/ 1575859 w 1587660"/>
              <a:gd name="connsiteY504" fmla="*/ 627175 h 1030938"/>
              <a:gd name="connsiteX505" fmla="*/ 1585825 w 1587660"/>
              <a:gd name="connsiteY505" fmla="*/ 707936 h 1030938"/>
              <a:gd name="connsiteX506" fmla="*/ 1555992 w 1587660"/>
              <a:gd name="connsiteY506" fmla="*/ 779994 h 1030938"/>
              <a:gd name="connsiteX507" fmla="*/ 1518199 w 1587660"/>
              <a:gd name="connsiteY507" fmla="*/ 816443 h 1030938"/>
              <a:gd name="connsiteX508" fmla="*/ 1472266 w 1587660"/>
              <a:gd name="connsiteY508" fmla="*/ 835104 h 1030938"/>
              <a:gd name="connsiteX509" fmla="*/ 1336142 w 1587660"/>
              <a:gd name="connsiteY509" fmla="*/ 862013 h 1030938"/>
              <a:gd name="connsiteX510" fmla="*/ 1415302 w 1587660"/>
              <a:gd name="connsiteY510" fmla="*/ 919979 h 1030938"/>
              <a:gd name="connsiteX511" fmla="*/ 1440431 w 1587660"/>
              <a:gd name="connsiteY511" fmla="*/ 960481 h 1030938"/>
              <a:gd name="connsiteX512" fmla="*/ 1427684 w 1587660"/>
              <a:gd name="connsiteY512" fmla="*/ 1003961 h 1030938"/>
              <a:gd name="connsiteX513" fmla="*/ 1388159 w 1587660"/>
              <a:gd name="connsiteY513" fmla="*/ 1029597 h 1030938"/>
              <a:gd name="connsiteX514" fmla="*/ 1340004 w 1587660"/>
              <a:gd name="connsiteY514" fmla="*/ 1017992 h 1030938"/>
              <a:gd name="connsiteX515" fmla="*/ 1159663 w 1587660"/>
              <a:gd name="connsiteY515" fmla="*/ 885936 h 1030938"/>
              <a:gd name="connsiteX516" fmla="*/ 1126650 w 1587660"/>
              <a:gd name="connsiteY516" fmla="*/ 838208 h 1030938"/>
              <a:gd name="connsiteX517" fmla="*/ 1138723 w 1587660"/>
              <a:gd name="connsiteY517" fmla="*/ 791538 h 1030938"/>
              <a:gd name="connsiteX518" fmla="*/ 1170680 w 1587660"/>
              <a:gd name="connsiteY518" fmla="*/ 768868 h 1030938"/>
              <a:gd name="connsiteX519" fmla="*/ 1426106 w 1587660"/>
              <a:gd name="connsiteY519" fmla="*/ 717049 h 1030938"/>
              <a:gd name="connsiteX520" fmla="*/ 1455240 w 1587660"/>
              <a:gd name="connsiteY520" fmla="*/ 699369 h 1030938"/>
              <a:gd name="connsiteX521" fmla="*/ 1456290 w 1587660"/>
              <a:gd name="connsiteY521" fmla="*/ 671293 h 1030938"/>
              <a:gd name="connsiteX522" fmla="*/ 1444560 w 1587660"/>
              <a:gd name="connsiteY522" fmla="*/ 655855 h 1030938"/>
              <a:gd name="connsiteX523" fmla="*/ 1392707 w 1587660"/>
              <a:gd name="connsiteY523" fmla="*/ 672255 h 1030938"/>
              <a:gd name="connsiteX524" fmla="*/ 1354171 w 1587660"/>
              <a:gd name="connsiteY524" fmla="*/ 689173 h 1030938"/>
              <a:gd name="connsiteX525" fmla="*/ 1312203 w 1587660"/>
              <a:gd name="connsiteY525" fmla="*/ 675355 h 1030938"/>
              <a:gd name="connsiteX526" fmla="*/ 1286856 w 1587660"/>
              <a:gd name="connsiteY526" fmla="*/ 637702 h 1030938"/>
              <a:gd name="connsiteX527" fmla="*/ 1297965 w 1587660"/>
              <a:gd name="connsiteY527" fmla="*/ 590223 h 1030938"/>
              <a:gd name="connsiteX528" fmla="*/ 1365060 w 1587660"/>
              <a:gd name="connsiteY528" fmla="*/ 537564 h 1030938"/>
              <a:gd name="connsiteX529" fmla="*/ 1446185 w 1587660"/>
              <a:gd name="connsiteY529" fmla="*/ 527241 h 1030938"/>
              <a:gd name="connsiteX530" fmla="*/ 1484635 w 1587660"/>
              <a:gd name="connsiteY530" fmla="*/ 536796 h 1030938"/>
              <a:gd name="connsiteX531" fmla="*/ 731634 w 1587660"/>
              <a:gd name="connsiteY531" fmla="*/ 321492 h 1030938"/>
              <a:gd name="connsiteX532" fmla="*/ 725303 w 1587660"/>
              <a:gd name="connsiteY532" fmla="*/ 321850 h 1030938"/>
              <a:gd name="connsiteX533" fmla="*/ 731634 w 1587660"/>
              <a:gd name="connsiteY533" fmla="*/ 321492 h 1030938"/>
              <a:gd name="connsiteX534" fmla="*/ 795383 w 1587660"/>
              <a:gd name="connsiteY534" fmla="*/ 338882 h 1030938"/>
              <a:gd name="connsiteX535" fmla="*/ 775009 w 1587660"/>
              <a:gd name="connsiteY535" fmla="*/ 352982 h 1030938"/>
              <a:gd name="connsiteX536" fmla="*/ 725477 w 1587660"/>
              <a:gd name="connsiteY536" fmla="*/ 369573 h 1030938"/>
              <a:gd name="connsiteX537" fmla="*/ 719196 w 1587660"/>
              <a:gd name="connsiteY537" fmla="*/ 370345 h 1030938"/>
              <a:gd name="connsiteX538" fmla="*/ 716956 w 1587660"/>
              <a:gd name="connsiteY538" fmla="*/ 366460 h 1030938"/>
              <a:gd name="connsiteX539" fmla="*/ 716956 w 1587660"/>
              <a:gd name="connsiteY539" fmla="*/ 366460 h 1030938"/>
              <a:gd name="connsiteX540" fmla="*/ 719195 w 1587660"/>
              <a:gd name="connsiteY540" fmla="*/ 370346 h 1030938"/>
              <a:gd name="connsiteX541" fmla="*/ 725476 w 1587660"/>
              <a:gd name="connsiteY541" fmla="*/ 369574 h 1030938"/>
              <a:gd name="connsiteX542" fmla="*/ 775009 w 1587660"/>
              <a:gd name="connsiteY542" fmla="*/ 352983 h 1030938"/>
              <a:gd name="connsiteX543" fmla="*/ 795383 w 1587660"/>
              <a:gd name="connsiteY543" fmla="*/ 338883 h 1030938"/>
              <a:gd name="connsiteX544" fmla="*/ 651159 w 1587660"/>
              <a:gd name="connsiteY544" fmla="*/ 290670 h 1030938"/>
              <a:gd name="connsiteX545" fmla="*/ 648957 w 1587660"/>
              <a:gd name="connsiteY545" fmla="*/ 290708 h 1030938"/>
              <a:gd name="connsiteX546" fmla="*/ 656121 w 1587660"/>
              <a:gd name="connsiteY546" fmla="*/ 297488 h 1030938"/>
              <a:gd name="connsiteX547" fmla="*/ 723132 w 1587660"/>
              <a:gd name="connsiteY547" fmla="*/ 321973 h 1030938"/>
              <a:gd name="connsiteX548" fmla="*/ 723133 w 1587660"/>
              <a:gd name="connsiteY548" fmla="*/ 321973 h 1030938"/>
              <a:gd name="connsiteX549" fmla="*/ 656121 w 1587660"/>
              <a:gd name="connsiteY549" fmla="*/ 297488 h 1030938"/>
              <a:gd name="connsiteX550" fmla="*/ 648958 w 1587660"/>
              <a:gd name="connsiteY550" fmla="*/ 290708 h 1030938"/>
              <a:gd name="connsiteX551" fmla="*/ 950076 w 1587660"/>
              <a:gd name="connsiteY551" fmla="*/ 359167 h 1030938"/>
              <a:gd name="connsiteX552" fmla="*/ 983058 w 1587660"/>
              <a:gd name="connsiteY552" fmla="*/ 373189 h 1030938"/>
              <a:gd name="connsiteX553" fmla="*/ 1034259 w 1587660"/>
              <a:gd name="connsiteY553" fmla="*/ 422822 h 1030938"/>
              <a:gd name="connsiteX554" fmla="*/ 1054347 w 1587660"/>
              <a:gd name="connsiteY554" fmla="*/ 484466 h 1030938"/>
              <a:gd name="connsiteX555" fmla="*/ 1040272 w 1587660"/>
              <a:gd name="connsiteY555" fmla="*/ 543462 h 1030938"/>
              <a:gd name="connsiteX556" fmla="*/ 983086 w 1587660"/>
              <a:gd name="connsiteY556" fmla="*/ 593602 h 1030938"/>
              <a:gd name="connsiteX557" fmla="*/ 968453 w 1587660"/>
              <a:gd name="connsiteY557" fmla="*/ 700670 h 1030938"/>
              <a:gd name="connsiteX558" fmla="*/ 912920 w 1587660"/>
              <a:gd name="connsiteY558" fmla="*/ 750306 h 1030938"/>
              <a:gd name="connsiteX559" fmla="*/ 835623 w 1587660"/>
              <a:gd name="connsiteY559" fmla="*/ 764406 h 1030938"/>
              <a:gd name="connsiteX560" fmla="*/ 762026 w 1587660"/>
              <a:gd name="connsiteY560" fmla="*/ 743253 h 1030938"/>
              <a:gd name="connsiteX561" fmla="*/ 707192 w 1587660"/>
              <a:gd name="connsiteY561" fmla="*/ 689799 h 1030938"/>
              <a:gd name="connsiteX562" fmla="*/ 684526 w 1587660"/>
              <a:gd name="connsiteY562" fmla="*/ 619531 h 1030938"/>
              <a:gd name="connsiteX563" fmla="*/ 687589 w 1587660"/>
              <a:gd name="connsiteY563" fmla="*/ 583782 h 1030938"/>
              <a:gd name="connsiteX564" fmla="*/ 688715 w 1587660"/>
              <a:gd name="connsiteY564" fmla="*/ 580971 h 1030938"/>
              <a:gd name="connsiteX565" fmla="*/ 690908 w 1587660"/>
              <a:gd name="connsiteY565" fmla="*/ 580069 h 1030938"/>
              <a:gd name="connsiteX566" fmla="*/ 737993 w 1587660"/>
              <a:gd name="connsiteY566" fmla="*/ 539355 h 1030938"/>
              <a:gd name="connsiteX567" fmla="*/ 761435 w 1587660"/>
              <a:gd name="connsiteY567" fmla="*/ 498851 h 1030938"/>
              <a:gd name="connsiteX568" fmla="*/ 788655 w 1587660"/>
              <a:gd name="connsiteY568" fmla="*/ 485302 h 1030938"/>
              <a:gd name="connsiteX569" fmla="*/ 802046 w 1587660"/>
              <a:gd name="connsiteY569" fmla="*/ 413448 h 1030938"/>
              <a:gd name="connsiteX570" fmla="*/ 848633 w 1587660"/>
              <a:gd name="connsiteY570" fmla="*/ 369470 h 1030938"/>
              <a:gd name="connsiteX571" fmla="*/ 915071 w 1587660"/>
              <a:gd name="connsiteY571" fmla="*/ 354076 h 1030938"/>
              <a:gd name="connsiteX572" fmla="*/ 950076 w 1587660"/>
              <a:gd name="connsiteY572" fmla="*/ 359167 h 1030938"/>
              <a:gd name="connsiteX573" fmla="*/ 1277053 w 1587660"/>
              <a:gd name="connsiteY573" fmla="*/ 441491 h 1030938"/>
              <a:gd name="connsiteX574" fmla="*/ 1258593 w 1587660"/>
              <a:gd name="connsiteY574" fmla="*/ 442912 h 1030938"/>
              <a:gd name="connsiteX575" fmla="*/ 1114810 w 1587660"/>
              <a:gd name="connsiteY575" fmla="*/ 480424 h 1030938"/>
              <a:gd name="connsiteX576" fmla="*/ 1095625 w 1587660"/>
              <a:gd name="connsiteY576" fmla="*/ 493187 h 1030938"/>
              <a:gd name="connsiteX577" fmla="*/ 1090770 w 1587660"/>
              <a:gd name="connsiteY577" fmla="*/ 517167 h 1030938"/>
              <a:gd name="connsiteX578" fmla="*/ 1095626 w 1587660"/>
              <a:gd name="connsiteY578" fmla="*/ 493189 h 1030938"/>
              <a:gd name="connsiteX579" fmla="*/ 1114810 w 1587660"/>
              <a:gd name="connsiteY579" fmla="*/ 480426 h 1030938"/>
              <a:gd name="connsiteX580" fmla="*/ 1258593 w 1587660"/>
              <a:gd name="connsiteY580" fmla="*/ 442914 h 1030938"/>
              <a:gd name="connsiteX581" fmla="*/ 1277053 w 1587660"/>
              <a:gd name="connsiteY581" fmla="*/ 441493 h 1030938"/>
              <a:gd name="connsiteX582" fmla="*/ 1292120 w 1587660"/>
              <a:gd name="connsiteY582" fmla="*/ 446967 h 1030938"/>
              <a:gd name="connsiteX583" fmla="*/ 1305972 w 1587660"/>
              <a:gd name="connsiteY583" fmla="*/ 467984 h 1030938"/>
              <a:gd name="connsiteX584" fmla="*/ 1305973 w 1587660"/>
              <a:gd name="connsiteY584" fmla="*/ 467983 h 1030938"/>
              <a:gd name="connsiteX585" fmla="*/ 1292119 w 1587660"/>
              <a:gd name="connsiteY585" fmla="*/ 446965 h 1030938"/>
              <a:gd name="connsiteX586" fmla="*/ 1277053 w 1587660"/>
              <a:gd name="connsiteY586" fmla="*/ 441491 h 1030938"/>
              <a:gd name="connsiteX587" fmla="*/ 669405 w 1587660"/>
              <a:gd name="connsiteY587" fmla="*/ 251069 h 1030938"/>
              <a:gd name="connsiteX588" fmla="*/ 641836 w 1587660"/>
              <a:gd name="connsiteY588" fmla="*/ 250612 h 1030938"/>
              <a:gd name="connsiteX589" fmla="*/ 625423 w 1587660"/>
              <a:gd name="connsiteY589" fmla="*/ 266766 h 1030938"/>
              <a:gd name="connsiteX590" fmla="*/ 641835 w 1587660"/>
              <a:gd name="connsiteY590" fmla="*/ 250614 h 1030938"/>
              <a:gd name="connsiteX591" fmla="*/ 669403 w 1587660"/>
              <a:gd name="connsiteY591" fmla="*/ 251070 h 1030938"/>
              <a:gd name="connsiteX592" fmla="*/ 776416 w 1587660"/>
              <a:gd name="connsiteY592" fmla="*/ 290171 h 1030938"/>
              <a:gd name="connsiteX593" fmla="*/ 803575 w 1587660"/>
              <a:gd name="connsiteY593" fmla="*/ 308920 h 1030938"/>
              <a:gd name="connsiteX594" fmla="*/ 806578 w 1587660"/>
              <a:gd name="connsiteY594" fmla="*/ 332262 h 1030938"/>
              <a:gd name="connsiteX595" fmla="*/ 806579 w 1587660"/>
              <a:gd name="connsiteY595" fmla="*/ 332260 h 1030938"/>
              <a:gd name="connsiteX596" fmla="*/ 803576 w 1587660"/>
              <a:gd name="connsiteY596" fmla="*/ 308918 h 1030938"/>
              <a:gd name="connsiteX597" fmla="*/ 776417 w 1587660"/>
              <a:gd name="connsiteY597" fmla="*/ 290169 h 1030938"/>
              <a:gd name="connsiteX598" fmla="*/ 223522 w 1587660"/>
              <a:gd name="connsiteY598" fmla="*/ 124737 h 1030938"/>
              <a:gd name="connsiteX599" fmla="*/ 223521 w 1587660"/>
              <a:gd name="connsiteY599" fmla="*/ 124737 h 1030938"/>
              <a:gd name="connsiteX600" fmla="*/ 198072 w 1587660"/>
              <a:gd name="connsiteY600" fmla="*/ 182332 h 1030938"/>
              <a:gd name="connsiteX601" fmla="*/ 198072 w 1587660"/>
              <a:gd name="connsiteY601" fmla="*/ 182333 h 1030938"/>
              <a:gd name="connsiteX602" fmla="*/ 29499 w 1587660"/>
              <a:gd name="connsiteY602" fmla="*/ 65311 h 1030938"/>
              <a:gd name="connsiteX603" fmla="*/ 30807 w 1587660"/>
              <a:gd name="connsiteY603" fmla="*/ 70657 h 1030938"/>
              <a:gd name="connsiteX604" fmla="*/ 137797 w 1587660"/>
              <a:gd name="connsiteY604" fmla="*/ 274181 h 1030938"/>
              <a:gd name="connsiteX605" fmla="*/ 166595 w 1587660"/>
              <a:gd name="connsiteY605" fmla="*/ 292090 h 1030938"/>
              <a:gd name="connsiteX606" fmla="*/ 190286 w 1587660"/>
              <a:gd name="connsiteY606" fmla="*/ 282886 h 1030938"/>
              <a:gd name="connsiteX607" fmla="*/ 200919 w 1587660"/>
              <a:gd name="connsiteY607" fmla="*/ 259789 h 1030938"/>
              <a:gd name="connsiteX608" fmla="*/ 200919 w 1587660"/>
              <a:gd name="connsiteY608" fmla="*/ 259789 h 1030938"/>
              <a:gd name="connsiteX609" fmla="*/ 190285 w 1587660"/>
              <a:gd name="connsiteY609" fmla="*/ 282885 h 1030938"/>
              <a:gd name="connsiteX610" fmla="*/ 166595 w 1587660"/>
              <a:gd name="connsiteY610" fmla="*/ 292089 h 1030938"/>
              <a:gd name="connsiteX611" fmla="*/ 137797 w 1587660"/>
              <a:gd name="connsiteY611" fmla="*/ 274180 h 1030938"/>
              <a:gd name="connsiteX612" fmla="*/ 30808 w 1587660"/>
              <a:gd name="connsiteY612" fmla="*/ 70656 h 1030938"/>
              <a:gd name="connsiteX613" fmla="*/ 47216 w 1587660"/>
              <a:gd name="connsiteY613" fmla="*/ 69986 h 1030938"/>
              <a:gd name="connsiteX614" fmla="*/ 43198 w 1587660"/>
              <a:gd name="connsiteY614" fmla="*/ 74842 h 1030938"/>
              <a:gd name="connsiteX615" fmla="*/ 43197 w 1587660"/>
              <a:gd name="connsiteY615" fmla="*/ 74842 h 1030938"/>
              <a:gd name="connsiteX616" fmla="*/ 47215 w 1587660"/>
              <a:gd name="connsiteY616" fmla="*/ 69987 h 1030938"/>
              <a:gd name="connsiteX617" fmla="*/ 54750 w 1587660"/>
              <a:gd name="connsiteY617" fmla="*/ 76203 h 1030938"/>
              <a:gd name="connsiteX618" fmla="*/ 153534 w 1587660"/>
              <a:gd name="connsiteY618" fmla="*/ 263967 h 1030938"/>
              <a:gd name="connsiteX619" fmla="*/ 172789 w 1587660"/>
              <a:gd name="connsiteY619" fmla="*/ 272837 h 1030938"/>
              <a:gd name="connsiteX620" fmla="*/ 178984 w 1587660"/>
              <a:gd name="connsiteY620" fmla="*/ 276350 h 1030938"/>
              <a:gd name="connsiteX621" fmla="*/ 178985 w 1587660"/>
              <a:gd name="connsiteY621" fmla="*/ 276348 h 1030938"/>
              <a:gd name="connsiteX622" fmla="*/ 172789 w 1587660"/>
              <a:gd name="connsiteY622" fmla="*/ 272835 h 1030938"/>
              <a:gd name="connsiteX623" fmla="*/ 153535 w 1587660"/>
              <a:gd name="connsiteY623" fmla="*/ 263966 h 1030938"/>
              <a:gd name="connsiteX624" fmla="*/ 54751 w 1587660"/>
              <a:gd name="connsiteY624" fmla="*/ 76202 h 1030938"/>
              <a:gd name="connsiteX625" fmla="*/ 47216 w 1587660"/>
              <a:gd name="connsiteY625" fmla="*/ 69986 h 1030938"/>
              <a:gd name="connsiteX626" fmla="*/ 1286873 w 1587660"/>
              <a:gd name="connsiteY626" fmla="*/ 414480 h 1030938"/>
              <a:gd name="connsiteX627" fmla="*/ 1312328 w 1587660"/>
              <a:gd name="connsiteY627" fmla="*/ 424218 h 1030938"/>
              <a:gd name="connsiteX628" fmla="*/ 1333077 w 1587660"/>
              <a:gd name="connsiteY628" fmla="*/ 447723 h 1030938"/>
              <a:gd name="connsiteX629" fmla="*/ 1339891 w 1587660"/>
              <a:gd name="connsiteY629" fmla="*/ 478537 h 1030938"/>
              <a:gd name="connsiteX630" fmla="*/ 1330407 w 1587660"/>
              <a:gd name="connsiteY630" fmla="*/ 508137 h 1030938"/>
              <a:gd name="connsiteX631" fmla="*/ 1290924 w 1587660"/>
              <a:gd name="connsiteY631" fmla="*/ 535334 h 1030938"/>
              <a:gd name="connsiteX632" fmla="*/ 1249684 w 1587660"/>
              <a:gd name="connsiteY632" fmla="*/ 546464 h 1030938"/>
              <a:gd name="connsiteX633" fmla="*/ 1232253 w 1587660"/>
              <a:gd name="connsiteY633" fmla="*/ 590990 h 1030938"/>
              <a:gd name="connsiteX634" fmla="*/ 1103641 w 1587660"/>
              <a:gd name="connsiteY634" fmla="*/ 783749 h 1030938"/>
              <a:gd name="connsiteX635" fmla="*/ 1061767 w 1587660"/>
              <a:gd name="connsiteY635" fmla="*/ 812872 h 1030938"/>
              <a:gd name="connsiteX636" fmla="*/ 1015497 w 1587660"/>
              <a:gd name="connsiteY636" fmla="*/ 802429 h 1030938"/>
              <a:gd name="connsiteX637" fmla="*/ 988810 w 1587660"/>
              <a:gd name="connsiteY637" fmla="*/ 765199 h 1030938"/>
              <a:gd name="connsiteX638" fmla="*/ 998115 w 1587660"/>
              <a:gd name="connsiteY638" fmla="*/ 718371 h 1030938"/>
              <a:gd name="connsiteX639" fmla="*/ 1096339 w 1587660"/>
              <a:gd name="connsiteY639" fmla="*/ 571156 h 1030938"/>
              <a:gd name="connsiteX640" fmla="*/ 1084919 w 1587660"/>
              <a:gd name="connsiteY640" fmla="*/ 563536 h 1030938"/>
              <a:gd name="connsiteX641" fmla="*/ 1061645 w 1587660"/>
              <a:gd name="connsiteY641" fmla="*/ 525564 h 1030938"/>
              <a:gd name="connsiteX642" fmla="*/ 1069998 w 1587660"/>
              <a:gd name="connsiteY642" fmla="*/ 478504 h 1030938"/>
              <a:gd name="connsiteX643" fmla="*/ 1110594 w 1587660"/>
              <a:gd name="connsiteY643" fmla="*/ 452050 h 1030938"/>
              <a:gd name="connsiteX644" fmla="*/ 1257303 w 1587660"/>
              <a:gd name="connsiteY644" fmla="*/ 416489 h 1030938"/>
              <a:gd name="connsiteX645" fmla="*/ 1286873 w 1587660"/>
              <a:gd name="connsiteY645" fmla="*/ 414480 h 1030938"/>
              <a:gd name="connsiteX646" fmla="*/ 671163 w 1587660"/>
              <a:gd name="connsiteY646" fmla="*/ 228339 h 1030938"/>
              <a:gd name="connsiteX647" fmla="*/ 796809 w 1587660"/>
              <a:gd name="connsiteY647" fmla="*/ 274249 h 1030938"/>
              <a:gd name="connsiteX648" fmla="*/ 829018 w 1587660"/>
              <a:gd name="connsiteY648" fmla="*/ 302232 h 1030938"/>
              <a:gd name="connsiteX649" fmla="*/ 832091 w 1587660"/>
              <a:gd name="connsiteY649" fmla="*/ 342794 h 1030938"/>
              <a:gd name="connsiteX650" fmla="*/ 759200 w 1587660"/>
              <a:gd name="connsiteY650" fmla="*/ 390366 h 1030938"/>
              <a:gd name="connsiteX651" fmla="*/ 774603 w 1587660"/>
              <a:gd name="connsiteY651" fmla="*/ 436165 h 1030938"/>
              <a:gd name="connsiteX652" fmla="*/ 766325 w 1587660"/>
              <a:gd name="connsiteY652" fmla="*/ 490399 h 1030938"/>
              <a:gd name="connsiteX653" fmla="*/ 761436 w 1587660"/>
              <a:gd name="connsiteY653" fmla="*/ 498849 h 1030938"/>
              <a:gd name="connsiteX654" fmla="*/ 761434 w 1587660"/>
              <a:gd name="connsiteY654" fmla="*/ 498850 h 1030938"/>
              <a:gd name="connsiteX655" fmla="*/ 737993 w 1587660"/>
              <a:gd name="connsiteY655" fmla="*/ 539354 h 1030938"/>
              <a:gd name="connsiteX656" fmla="*/ 690908 w 1587660"/>
              <a:gd name="connsiteY656" fmla="*/ 580068 h 1030938"/>
              <a:gd name="connsiteX657" fmla="*/ 688715 w 1587660"/>
              <a:gd name="connsiteY657" fmla="*/ 580970 h 1030938"/>
              <a:gd name="connsiteX658" fmla="*/ 689379 w 1587660"/>
              <a:gd name="connsiteY658" fmla="*/ 579313 h 1030938"/>
              <a:gd name="connsiteX659" fmla="*/ 688715 w 1587660"/>
              <a:gd name="connsiteY659" fmla="*/ 580969 h 1030938"/>
              <a:gd name="connsiteX660" fmla="*/ 627640 w 1587660"/>
              <a:gd name="connsiteY660" fmla="*/ 606103 h 1030938"/>
              <a:gd name="connsiteX661" fmla="*/ 570361 w 1587660"/>
              <a:gd name="connsiteY661" fmla="*/ 602556 h 1030938"/>
              <a:gd name="connsiteX662" fmla="*/ 540388 w 1587660"/>
              <a:gd name="connsiteY662" fmla="*/ 579845 h 1030938"/>
              <a:gd name="connsiteX663" fmla="*/ 536756 w 1587660"/>
              <a:gd name="connsiteY663" fmla="*/ 540612 h 1030938"/>
              <a:gd name="connsiteX664" fmla="*/ 558204 w 1587660"/>
              <a:gd name="connsiteY664" fmla="*/ 516897 h 1030938"/>
              <a:gd name="connsiteX665" fmla="*/ 591127 w 1587660"/>
              <a:gd name="connsiteY665" fmla="*/ 507747 h 1030938"/>
              <a:gd name="connsiteX666" fmla="*/ 635804 w 1587660"/>
              <a:gd name="connsiteY666" fmla="*/ 496610 h 1030938"/>
              <a:gd name="connsiteX667" fmla="*/ 664963 w 1587660"/>
              <a:gd name="connsiteY667" fmla="*/ 469577 h 1030938"/>
              <a:gd name="connsiteX668" fmla="*/ 666902 w 1587660"/>
              <a:gd name="connsiteY668" fmla="*/ 459476 h 1030938"/>
              <a:gd name="connsiteX669" fmla="*/ 658068 w 1587660"/>
              <a:gd name="connsiteY669" fmla="*/ 441275 h 1030938"/>
              <a:gd name="connsiteX670" fmla="*/ 633428 w 1587660"/>
              <a:gd name="connsiteY670" fmla="*/ 426356 h 1030938"/>
              <a:gd name="connsiteX671" fmla="*/ 609102 w 1587660"/>
              <a:gd name="connsiteY671" fmla="*/ 420975 h 1030938"/>
              <a:gd name="connsiteX672" fmla="*/ 588963 w 1587660"/>
              <a:gd name="connsiteY672" fmla="*/ 405727 h 1030938"/>
              <a:gd name="connsiteX673" fmla="*/ 582196 w 1587660"/>
              <a:gd name="connsiteY673" fmla="*/ 378276 h 1030938"/>
              <a:gd name="connsiteX674" fmla="*/ 585459 w 1587660"/>
              <a:gd name="connsiteY674" fmla="*/ 359749 h 1030938"/>
              <a:gd name="connsiteX675" fmla="*/ 637252 w 1587660"/>
              <a:gd name="connsiteY675" fmla="*/ 325941 h 1030938"/>
              <a:gd name="connsiteX676" fmla="*/ 604590 w 1587660"/>
              <a:gd name="connsiteY676" fmla="*/ 295601 h 1030938"/>
              <a:gd name="connsiteX677" fmla="*/ 603189 w 1587660"/>
              <a:gd name="connsiteY677" fmla="*/ 257257 h 1030938"/>
              <a:gd name="connsiteX678" fmla="*/ 628869 w 1587660"/>
              <a:gd name="connsiteY678" fmla="*/ 228954 h 1030938"/>
              <a:gd name="connsiteX679" fmla="*/ 671163 w 1587660"/>
              <a:gd name="connsiteY679" fmla="*/ 228339 h 1030938"/>
              <a:gd name="connsiteX680" fmla="*/ 262534 w 1587660"/>
              <a:gd name="connsiteY680" fmla="*/ 95268 h 1030938"/>
              <a:gd name="connsiteX681" fmla="*/ 128252 w 1587660"/>
              <a:gd name="connsiteY681" fmla="*/ 95268 h 1030938"/>
              <a:gd name="connsiteX682" fmla="*/ 124067 w 1587660"/>
              <a:gd name="connsiteY682" fmla="*/ 101460 h 1030938"/>
              <a:gd name="connsiteX683" fmla="*/ 124067 w 1587660"/>
              <a:gd name="connsiteY683" fmla="*/ 101460 h 1030938"/>
              <a:gd name="connsiteX684" fmla="*/ 128253 w 1587660"/>
              <a:gd name="connsiteY684" fmla="*/ 95269 h 1030938"/>
              <a:gd name="connsiteX685" fmla="*/ 262533 w 1587660"/>
              <a:gd name="connsiteY685" fmla="*/ 95269 h 1030938"/>
              <a:gd name="connsiteX686" fmla="*/ 266718 w 1587660"/>
              <a:gd name="connsiteY686" fmla="*/ 102761 h 1030938"/>
              <a:gd name="connsiteX687" fmla="*/ 266718 w 1587660"/>
              <a:gd name="connsiteY687" fmla="*/ 102761 h 1030938"/>
              <a:gd name="connsiteX688" fmla="*/ 262534 w 1587660"/>
              <a:gd name="connsiteY688" fmla="*/ 95268 h 1030938"/>
              <a:gd name="connsiteX689" fmla="*/ 267389 w 1587660"/>
              <a:gd name="connsiteY689" fmla="*/ 74841 h 1030938"/>
              <a:gd name="connsiteX690" fmla="*/ 124067 w 1587660"/>
              <a:gd name="connsiteY690" fmla="*/ 74842 h 1030938"/>
              <a:gd name="connsiteX691" fmla="*/ 117203 w 1587660"/>
              <a:gd name="connsiteY691" fmla="*/ 79603 h 1030938"/>
              <a:gd name="connsiteX692" fmla="*/ 117203 w 1587660"/>
              <a:gd name="connsiteY692" fmla="*/ 79604 h 1030938"/>
              <a:gd name="connsiteX693" fmla="*/ 124067 w 1587660"/>
              <a:gd name="connsiteY693" fmla="*/ 74843 h 1030938"/>
              <a:gd name="connsiteX694" fmla="*/ 267388 w 1587660"/>
              <a:gd name="connsiteY694" fmla="*/ 74842 h 1030938"/>
              <a:gd name="connsiteX695" fmla="*/ 274923 w 1587660"/>
              <a:gd name="connsiteY695" fmla="*/ 80284 h 1030938"/>
              <a:gd name="connsiteX696" fmla="*/ 274924 w 1587660"/>
              <a:gd name="connsiteY696" fmla="*/ 80283 h 1030938"/>
              <a:gd name="connsiteX697" fmla="*/ 267389 w 1587660"/>
              <a:gd name="connsiteY697" fmla="*/ 74841 h 1030938"/>
              <a:gd name="connsiteX698" fmla="*/ 352443 w 1587660"/>
              <a:gd name="connsiteY698" fmla="*/ 80197 h 1030938"/>
              <a:gd name="connsiteX699" fmla="*/ 185850 w 1587660"/>
              <a:gd name="connsiteY699" fmla="*/ 421750 h 1030938"/>
              <a:gd name="connsiteX700" fmla="*/ 154205 w 1587660"/>
              <a:gd name="connsiteY700" fmla="*/ 442354 h 1030938"/>
              <a:gd name="connsiteX701" fmla="*/ 130429 w 1587660"/>
              <a:gd name="connsiteY701" fmla="*/ 433391 h 1030938"/>
              <a:gd name="connsiteX702" fmla="*/ 119882 w 1587660"/>
              <a:gd name="connsiteY702" fmla="*/ 410861 h 1030938"/>
              <a:gd name="connsiteX703" fmla="*/ 124067 w 1587660"/>
              <a:gd name="connsiteY703" fmla="*/ 393607 h 1030938"/>
              <a:gd name="connsiteX704" fmla="*/ 119882 w 1587660"/>
              <a:gd name="connsiteY704" fmla="*/ 410862 h 1030938"/>
              <a:gd name="connsiteX705" fmla="*/ 130428 w 1587660"/>
              <a:gd name="connsiteY705" fmla="*/ 433392 h 1030938"/>
              <a:gd name="connsiteX706" fmla="*/ 154205 w 1587660"/>
              <a:gd name="connsiteY706" fmla="*/ 442355 h 1030938"/>
              <a:gd name="connsiteX707" fmla="*/ 185849 w 1587660"/>
              <a:gd name="connsiteY707" fmla="*/ 421751 h 1030938"/>
              <a:gd name="connsiteX708" fmla="*/ 352443 w 1587660"/>
              <a:gd name="connsiteY708" fmla="*/ 80198 h 1030938"/>
              <a:gd name="connsiteX709" fmla="*/ 346864 w 1587660"/>
              <a:gd name="connsiteY709" fmla="*/ 62057 h 1030938"/>
              <a:gd name="connsiteX710" fmla="*/ 345578 w 1587660"/>
              <a:gd name="connsiteY710" fmla="*/ 68645 h 1030938"/>
              <a:gd name="connsiteX711" fmla="*/ 178316 w 1587660"/>
              <a:gd name="connsiteY711" fmla="*/ 420419 h 1030938"/>
              <a:gd name="connsiteX712" fmla="*/ 167768 w 1587660"/>
              <a:gd name="connsiteY712" fmla="*/ 428038 h 1030938"/>
              <a:gd name="connsiteX713" fmla="*/ 151527 w 1587660"/>
              <a:gd name="connsiteY713" fmla="*/ 431302 h 1030938"/>
              <a:gd name="connsiteX714" fmla="*/ 145331 w 1587660"/>
              <a:gd name="connsiteY714" fmla="*/ 424433 h 1030938"/>
              <a:gd name="connsiteX715" fmla="*/ 145331 w 1587660"/>
              <a:gd name="connsiteY715" fmla="*/ 424433 h 1030938"/>
              <a:gd name="connsiteX716" fmla="*/ 151526 w 1587660"/>
              <a:gd name="connsiteY716" fmla="*/ 431303 h 1030938"/>
              <a:gd name="connsiteX717" fmla="*/ 167768 w 1587660"/>
              <a:gd name="connsiteY717" fmla="*/ 428039 h 1030938"/>
              <a:gd name="connsiteX718" fmla="*/ 178315 w 1587660"/>
              <a:gd name="connsiteY718" fmla="*/ 420420 h 1030938"/>
              <a:gd name="connsiteX719" fmla="*/ 345579 w 1587660"/>
              <a:gd name="connsiteY719" fmla="*/ 68646 h 1030938"/>
              <a:gd name="connsiteX720" fmla="*/ 327832 w 1587660"/>
              <a:gd name="connsiteY720" fmla="*/ 45876 h 1030938"/>
              <a:gd name="connsiteX721" fmla="*/ 327832 w 1587660"/>
              <a:gd name="connsiteY721" fmla="*/ 45876 h 1030938"/>
              <a:gd name="connsiteX722" fmla="*/ 330511 w 1587660"/>
              <a:gd name="connsiteY722" fmla="*/ 49392 h 1030938"/>
              <a:gd name="connsiteX723" fmla="*/ 337375 w 1587660"/>
              <a:gd name="connsiteY723" fmla="*/ 67139 h 1030938"/>
              <a:gd name="connsiteX724" fmla="*/ 337375 w 1587660"/>
              <a:gd name="connsiteY724" fmla="*/ 67138 h 1030938"/>
              <a:gd name="connsiteX725" fmla="*/ 330511 w 1587660"/>
              <a:gd name="connsiteY725" fmla="*/ 49391 h 1030938"/>
              <a:gd name="connsiteX726" fmla="*/ 343968 w 1587660"/>
              <a:gd name="connsiteY726" fmla="*/ 4879 h 1030938"/>
              <a:gd name="connsiteX727" fmla="*/ 365252 w 1587660"/>
              <a:gd name="connsiteY727" fmla="*/ 19511 h 1030938"/>
              <a:gd name="connsiteX728" fmla="*/ 381911 w 1587660"/>
              <a:gd name="connsiteY728" fmla="*/ 65817 h 1030938"/>
              <a:gd name="connsiteX729" fmla="*/ 376387 w 1587660"/>
              <a:gd name="connsiteY729" fmla="*/ 93953 h 1030938"/>
              <a:gd name="connsiteX730" fmla="*/ 209792 w 1587660"/>
              <a:gd name="connsiteY730" fmla="*/ 434153 h 1030938"/>
              <a:gd name="connsiteX731" fmla="*/ 187021 w 1587660"/>
              <a:gd name="connsiteY731" fmla="*/ 459349 h 1030938"/>
              <a:gd name="connsiteX732" fmla="*/ 155545 w 1587660"/>
              <a:gd name="connsiteY732" fmla="*/ 467805 h 1030938"/>
              <a:gd name="connsiteX733" fmla="*/ 111928 w 1587660"/>
              <a:gd name="connsiteY733" fmla="*/ 452234 h 1030938"/>
              <a:gd name="connsiteX734" fmla="*/ 93260 w 1587660"/>
              <a:gd name="connsiteY734" fmla="*/ 411548 h 1030938"/>
              <a:gd name="connsiteX735" fmla="*/ 100125 w 1587660"/>
              <a:gd name="connsiteY735" fmla="*/ 382080 h 1030938"/>
              <a:gd name="connsiteX736" fmla="*/ 132272 w 1587660"/>
              <a:gd name="connsiteY736" fmla="*/ 312094 h 1030938"/>
              <a:gd name="connsiteX737" fmla="*/ 111845 w 1587660"/>
              <a:gd name="connsiteY737" fmla="*/ 284970 h 1030938"/>
              <a:gd name="connsiteX738" fmla="*/ 61615 w 1587660"/>
              <a:gd name="connsiteY738" fmla="*/ 191542 h 1030938"/>
              <a:gd name="connsiteX739" fmla="*/ 5358 w 1587660"/>
              <a:gd name="connsiteY739" fmla="*/ 87065 h 1030938"/>
              <a:gd name="connsiteX740" fmla="*/ 0 w 1587660"/>
              <a:gd name="connsiteY740" fmla="*/ 63792 h 1030938"/>
              <a:gd name="connsiteX741" fmla="*/ 7534 w 1587660"/>
              <a:gd name="connsiteY741" fmla="*/ 33487 h 1030938"/>
              <a:gd name="connsiteX742" fmla="*/ 29803 w 1587660"/>
              <a:gd name="connsiteY742" fmla="*/ 9377 h 1030938"/>
              <a:gd name="connsiteX743" fmla="*/ 64462 w 1587660"/>
              <a:gd name="connsiteY743" fmla="*/ 0 h 1030938"/>
              <a:gd name="connsiteX744" fmla="*/ 313432 w 1587660"/>
              <a:gd name="connsiteY744" fmla="*/ 1 h 1030938"/>
              <a:gd name="connsiteX745" fmla="*/ 343968 w 1587660"/>
              <a:gd name="connsiteY745" fmla="*/ 4879 h 103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</a:cxnLst>
            <a:rect l="l" t="t" r="r" b="b"/>
            <a:pathLst>
              <a:path w="1587660" h="1030938">
                <a:moveTo>
                  <a:pt x="1188738" y="848498"/>
                </a:moveTo>
                <a:cubicBezTo>
                  <a:pt x="1184326" y="845266"/>
                  <a:pt x="1181162" y="844957"/>
                  <a:pt x="1179250" y="847568"/>
                </a:cubicBezTo>
                <a:cubicBezTo>
                  <a:pt x="1177403" y="850090"/>
                  <a:pt x="1178686" y="852966"/>
                  <a:pt x="1183100" y="856198"/>
                </a:cubicBezTo>
                <a:lnTo>
                  <a:pt x="1362360" y="987462"/>
                </a:lnTo>
                <a:lnTo>
                  <a:pt x="1183100" y="856198"/>
                </a:lnTo>
                <a:cubicBezTo>
                  <a:pt x="1178687" y="852967"/>
                  <a:pt x="1177404" y="850090"/>
                  <a:pt x="1179251" y="847568"/>
                </a:cubicBezTo>
                <a:cubicBezTo>
                  <a:pt x="1181163" y="844957"/>
                  <a:pt x="1184326" y="845266"/>
                  <a:pt x="1188739" y="848498"/>
                </a:cubicBezTo>
                <a:lnTo>
                  <a:pt x="1366919" y="978971"/>
                </a:lnTo>
                <a:cubicBezTo>
                  <a:pt x="1373583" y="983851"/>
                  <a:pt x="1379763" y="983535"/>
                  <a:pt x="1385460" y="978022"/>
                </a:cubicBezTo>
                <a:lnTo>
                  <a:pt x="1392543" y="976569"/>
                </a:lnTo>
                <a:lnTo>
                  <a:pt x="1392543" y="976568"/>
                </a:lnTo>
                <a:cubicBezTo>
                  <a:pt x="1390922" y="975381"/>
                  <a:pt x="1388561" y="975866"/>
                  <a:pt x="1385459" y="978022"/>
                </a:cubicBezTo>
                <a:cubicBezTo>
                  <a:pt x="1379762" y="983535"/>
                  <a:pt x="1373582" y="983851"/>
                  <a:pt x="1366918" y="978971"/>
                </a:cubicBezTo>
                <a:close/>
                <a:moveTo>
                  <a:pt x="1159836" y="810317"/>
                </a:moveTo>
                <a:cubicBezTo>
                  <a:pt x="1154560" y="817521"/>
                  <a:pt x="1152942" y="825919"/>
                  <a:pt x="1154983" y="835506"/>
                </a:cubicBezTo>
                <a:cubicBezTo>
                  <a:pt x="1157024" y="845093"/>
                  <a:pt x="1163043" y="853547"/>
                  <a:pt x="1173039" y="860868"/>
                </a:cubicBezTo>
                <a:lnTo>
                  <a:pt x="1360000" y="997771"/>
                </a:lnTo>
                <a:cubicBezTo>
                  <a:pt x="1366754" y="1002716"/>
                  <a:pt x="1374409" y="1003929"/>
                  <a:pt x="1382964" y="1001409"/>
                </a:cubicBezTo>
                <a:cubicBezTo>
                  <a:pt x="1391520" y="998889"/>
                  <a:pt x="1398501" y="993936"/>
                  <a:pt x="1403908" y="986551"/>
                </a:cubicBezTo>
                <a:lnTo>
                  <a:pt x="1404074" y="986022"/>
                </a:lnTo>
                <a:lnTo>
                  <a:pt x="1403909" y="986551"/>
                </a:lnTo>
                <a:cubicBezTo>
                  <a:pt x="1398501" y="993936"/>
                  <a:pt x="1391520" y="998889"/>
                  <a:pt x="1382964" y="1001409"/>
                </a:cubicBezTo>
                <a:cubicBezTo>
                  <a:pt x="1374409" y="1003928"/>
                  <a:pt x="1366755" y="1002716"/>
                  <a:pt x="1360000" y="997771"/>
                </a:cubicBezTo>
                <a:lnTo>
                  <a:pt x="1173040" y="860868"/>
                </a:lnTo>
                <a:cubicBezTo>
                  <a:pt x="1163043" y="853547"/>
                  <a:pt x="1157024" y="845093"/>
                  <a:pt x="1154983" y="835506"/>
                </a:cubicBezTo>
                <a:close/>
                <a:moveTo>
                  <a:pt x="1038590" y="765103"/>
                </a:moveTo>
                <a:lnTo>
                  <a:pt x="1038590" y="765103"/>
                </a:lnTo>
                <a:lnTo>
                  <a:pt x="1039424" y="768222"/>
                </a:lnTo>
                <a:close/>
                <a:moveTo>
                  <a:pt x="497626" y="611626"/>
                </a:moveTo>
                <a:lnTo>
                  <a:pt x="490088" y="618375"/>
                </a:lnTo>
                <a:lnTo>
                  <a:pt x="497626" y="611627"/>
                </a:lnTo>
                <a:close/>
                <a:moveTo>
                  <a:pt x="366916" y="568430"/>
                </a:moveTo>
                <a:lnTo>
                  <a:pt x="366915" y="568431"/>
                </a:lnTo>
                <a:cubicBezTo>
                  <a:pt x="366099" y="570347"/>
                  <a:pt x="367231" y="571962"/>
                  <a:pt x="370312" y="573276"/>
                </a:cubicBezTo>
                <a:lnTo>
                  <a:pt x="472999" y="617029"/>
                </a:lnTo>
                <a:cubicBezTo>
                  <a:pt x="479298" y="619713"/>
                  <a:pt x="484499" y="620604"/>
                  <a:pt x="488604" y="619704"/>
                </a:cubicBezTo>
                <a:lnTo>
                  <a:pt x="488604" y="619703"/>
                </a:lnTo>
                <a:lnTo>
                  <a:pt x="472999" y="617028"/>
                </a:lnTo>
                <a:lnTo>
                  <a:pt x="370312" y="573275"/>
                </a:lnTo>
                <a:close/>
                <a:moveTo>
                  <a:pt x="738781" y="659326"/>
                </a:moveTo>
                <a:cubicBezTo>
                  <a:pt x="736376" y="657935"/>
                  <a:pt x="734556" y="658309"/>
                  <a:pt x="733320" y="660445"/>
                </a:cubicBezTo>
                <a:lnTo>
                  <a:pt x="733320" y="660445"/>
                </a:lnTo>
                <a:lnTo>
                  <a:pt x="738781" y="659326"/>
                </a:lnTo>
                <a:cubicBezTo>
                  <a:pt x="740155" y="660121"/>
                  <a:pt x="742150" y="662421"/>
                  <a:pt x="744764" y="666225"/>
                </a:cubicBezTo>
                <a:cubicBezTo>
                  <a:pt x="754513" y="685041"/>
                  <a:pt x="768535" y="699740"/>
                  <a:pt x="786830" y="710320"/>
                </a:cubicBezTo>
                <a:cubicBezTo>
                  <a:pt x="802206" y="719208"/>
                  <a:pt x="818905" y="724023"/>
                  <a:pt x="836931" y="724761"/>
                </a:cubicBezTo>
                <a:lnTo>
                  <a:pt x="836933" y="724761"/>
                </a:lnTo>
                <a:lnTo>
                  <a:pt x="786830" y="710319"/>
                </a:lnTo>
                <a:cubicBezTo>
                  <a:pt x="768536" y="699740"/>
                  <a:pt x="754514" y="685041"/>
                  <a:pt x="744764" y="666224"/>
                </a:cubicBezTo>
                <a:cubicBezTo>
                  <a:pt x="742150" y="662420"/>
                  <a:pt x="740155" y="660121"/>
                  <a:pt x="738781" y="659326"/>
                </a:cubicBezTo>
                <a:close/>
                <a:moveTo>
                  <a:pt x="398226" y="540128"/>
                </a:moveTo>
                <a:lnTo>
                  <a:pt x="405653" y="547566"/>
                </a:lnTo>
                <a:lnTo>
                  <a:pt x="460797" y="571063"/>
                </a:lnTo>
                <a:lnTo>
                  <a:pt x="460797" y="571062"/>
                </a:lnTo>
                <a:lnTo>
                  <a:pt x="405653" y="547565"/>
                </a:lnTo>
                <a:close/>
                <a:moveTo>
                  <a:pt x="925598" y="677264"/>
                </a:moveTo>
                <a:lnTo>
                  <a:pt x="887818" y="713612"/>
                </a:lnTo>
                <a:lnTo>
                  <a:pt x="839584" y="724180"/>
                </a:lnTo>
                <a:lnTo>
                  <a:pt x="887818" y="713613"/>
                </a:lnTo>
                <a:cubicBezTo>
                  <a:pt x="903717" y="705442"/>
                  <a:pt x="916311" y="693327"/>
                  <a:pt x="925598" y="677265"/>
                </a:cubicBezTo>
                <a:close/>
                <a:moveTo>
                  <a:pt x="388725" y="498736"/>
                </a:moveTo>
                <a:lnTo>
                  <a:pt x="388724" y="498737"/>
                </a:lnTo>
                <a:lnTo>
                  <a:pt x="392584" y="501353"/>
                </a:lnTo>
                <a:lnTo>
                  <a:pt x="392712" y="506155"/>
                </a:lnTo>
                <a:lnTo>
                  <a:pt x="392585" y="501352"/>
                </a:lnTo>
                <a:cubicBezTo>
                  <a:pt x="390874" y="500622"/>
                  <a:pt x="389587" y="499750"/>
                  <a:pt x="388725" y="498736"/>
                </a:cubicBezTo>
                <a:close/>
                <a:moveTo>
                  <a:pt x="808618" y="606013"/>
                </a:moveTo>
                <a:lnTo>
                  <a:pt x="808618" y="606013"/>
                </a:lnTo>
                <a:cubicBezTo>
                  <a:pt x="801615" y="618124"/>
                  <a:pt x="803540" y="630526"/>
                  <a:pt x="814391" y="643219"/>
                </a:cubicBezTo>
                <a:cubicBezTo>
                  <a:pt x="816941" y="646528"/>
                  <a:pt x="820229" y="649346"/>
                  <a:pt x="824259" y="651676"/>
                </a:cubicBezTo>
                <a:cubicBezTo>
                  <a:pt x="835063" y="657923"/>
                  <a:pt x="845147" y="656706"/>
                  <a:pt x="854514" y="648025"/>
                </a:cubicBezTo>
                <a:cubicBezTo>
                  <a:pt x="857628" y="645012"/>
                  <a:pt x="860181" y="641788"/>
                  <a:pt x="862167" y="638352"/>
                </a:cubicBezTo>
                <a:cubicBezTo>
                  <a:pt x="864849" y="633715"/>
                  <a:pt x="866383" y="629874"/>
                  <a:pt x="866771" y="626831"/>
                </a:cubicBezTo>
                <a:lnTo>
                  <a:pt x="866771" y="626831"/>
                </a:lnTo>
                <a:lnTo>
                  <a:pt x="862167" y="638352"/>
                </a:lnTo>
                <a:cubicBezTo>
                  <a:pt x="860181" y="641788"/>
                  <a:pt x="857629" y="645011"/>
                  <a:pt x="854514" y="648024"/>
                </a:cubicBezTo>
                <a:cubicBezTo>
                  <a:pt x="845147" y="656705"/>
                  <a:pt x="835062" y="657922"/>
                  <a:pt x="824259" y="651675"/>
                </a:cubicBezTo>
                <a:cubicBezTo>
                  <a:pt x="820230" y="649345"/>
                  <a:pt x="816941" y="646527"/>
                  <a:pt x="814391" y="643219"/>
                </a:cubicBezTo>
                <a:close/>
                <a:moveTo>
                  <a:pt x="404436" y="475773"/>
                </a:moveTo>
                <a:lnTo>
                  <a:pt x="403027" y="476986"/>
                </a:lnTo>
                <a:cubicBezTo>
                  <a:pt x="400149" y="478712"/>
                  <a:pt x="396285" y="479188"/>
                  <a:pt x="391438" y="478417"/>
                </a:cubicBezTo>
                <a:lnTo>
                  <a:pt x="389675" y="479126"/>
                </a:lnTo>
                <a:lnTo>
                  <a:pt x="391437" y="478417"/>
                </a:lnTo>
                <a:cubicBezTo>
                  <a:pt x="396285" y="479188"/>
                  <a:pt x="400149" y="478712"/>
                  <a:pt x="403027" y="476986"/>
                </a:cubicBezTo>
                <a:close/>
                <a:moveTo>
                  <a:pt x="445486" y="483124"/>
                </a:moveTo>
                <a:lnTo>
                  <a:pt x="425690" y="502960"/>
                </a:lnTo>
                <a:lnTo>
                  <a:pt x="421360" y="505067"/>
                </a:lnTo>
                <a:lnTo>
                  <a:pt x="413061" y="509105"/>
                </a:lnTo>
                <a:cubicBezTo>
                  <a:pt x="412735" y="511393"/>
                  <a:pt x="412398" y="514081"/>
                  <a:pt x="412052" y="517169"/>
                </a:cubicBezTo>
                <a:cubicBezTo>
                  <a:pt x="411708" y="520257"/>
                  <a:pt x="411992" y="523149"/>
                  <a:pt x="412906" y="525843"/>
                </a:cubicBezTo>
                <a:cubicBezTo>
                  <a:pt x="413821" y="528538"/>
                  <a:pt x="415921" y="530586"/>
                  <a:pt x="419207" y="531987"/>
                </a:cubicBezTo>
                <a:lnTo>
                  <a:pt x="443647" y="542400"/>
                </a:lnTo>
                <a:lnTo>
                  <a:pt x="443647" y="542400"/>
                </a:lnTo>
                <a:lnTo>
                  <a:pt x="419208" y="531987"/>
                </a:lnTo>
                <a:cubicBezTo>
                  <a:pt x="415922" y="530586"/>
                  <a:pt x="413822" y="528538"/>
                  <a:pt x="412907" y="525843"/>
                </a:cubicBezTo>
                <a:cubicBezTo>
                  <a:pt x="411993" y="523149"/>
                  <a:pt x="411708" y="520257"/>
                  <a:pt x="412053" y="517169"/>
                </a:cubicBezTo>
                <a:cubicBezTo>
                  <a:pt x="412399" y="514081"/>
                  <a:pt x="412735" y="511393"/>
                  <a:pt x="413062" y="509105"/>
                </a:cubicBezTo>
                <a:lnTo>
                  <a:pt x="421360" y="505067"/>
                </a:lnTo>
                <a:lnTo>
                  <a:pt x="425690" y="502960"/>
                </a:lnTo>
                <a:lnTo>
                  <a:pt x="425690" y="502960"/>
                </a:lnTo>
                <a:lnTo>
                  <a:pt x="445486" y="483125"/>
                </a:lnTo>
                <a:close/>
                <a:moveTo>
                  <a:pt x="371461" y="457529"/>
                </a:moveTo>
                <a:lnTo>
                  <a:pt x="371461" y="457529"/>
                </a:lnTo>
                <a:cubicBezTo>
                  <a:pt x="366181" y="469920"/>
                  <a:pt x="369260" y="482153"/>
                  <a:pt x="380698" y="494225"/>
                </a:cubicBezTo>
                <a:lnTo>
                  <a:pt x="377965" y="530823"/>
                </a:lnTo>
                <a:cubicBezTo>
                  <a:pt x="377564" y="532904"/>
                  <a:pt x="378150" y="534280"/>
                  <a:pt x="379725" y="534950"/>
                </a:cubicBezTo>
                <a:cubicBezTo>
                  <a:pt x="381436" y="535681"/>
                  <a:pt x="383121" y="534099"/>
                  <a:pt x="384779" y="530208"/>
                </a:cubicBezTo>
                <a:lnTo>
                  <a:pt x="384779" y="530207"/>
                </a:lnTo>
                <a:lnTo>
                  <a:pt x="379725" y="534950"/>
                </a:lnTo>
                <a:cubicBezTo>
                  <a:pt x="378150" y="534279"/>
                  <a:pt x="377564" y="532903"/>
                  <a:pt x="377966" y="530822"/>
                </a:cubicBezTo>
                <a:lnTo>
                  <a:pt x="380698" y="494224"/>
                </a:lnTo>
                <a:close/>
                <a:moveTo>
                  <a:pt x="945261" y="603363"/>
                </a:moveTo>
                <a:cubicBezTo>
                  <a:pt x="944237" y="602770"/>
                  <a:pt x="943427" y="602990"/>
                  <a:pt x="942831" y="604021"/>
                </a:cubicBezTo>
                <a:lnTo>
                  <a:pt x="942831" y="604022"/>
                </a:lnTo>
                <a:lnTo>
                  <a:pt x="945261" y="603364"/>
                </a:lnTo>
                <a:cubicBezTo>
                  <a:pt x="946967" y="604350"/>
                  <a:pt x="948069" y="606877"/>
                  <a:pt x="948563" y="610946"/>
                </a:cubicBezTo>
                <a:cubicBezTo>
                  <a:pt x="951000" y="637548"/>
                  <a:pt x="946611" y="660547"/>
                  <a:pt x="935396" y="679942"/>
                </a:cubicBezTo>
                <a:lnTo>
                  <a:pt x="904787" y="708772"/>
                </a:lnTo>
                <a:lnTo>
                  <a:pt x="935397" y="679942"/>
                </a:lnTo>
                <a:cubicBezTo>
                  <a:pt x="946611" y="660546"/>
                  <a:pt x="951001" y="637548"/>
                  <a:pt x="948564" y="610946"/>
                </a:cubicBezTo>
                <a:cubicBezTo>
                  <a:pt x="948070" y="606877"/>
                  <a:pt x="946968" y="604350"/>
                  <a:pt x="945261" y="603363"/>
                </a:cubicBezTo>
                <a:close/>
                <a:moveTo>
                  <a:pt x="844008" y="561663"/>
                </a:moveTo>
                <a:cubicBezTo>
                  <a:pt x="836404" y="559444"/>
                  <a:pt x="827090" y="559789"/>
                  <a:pt x="816064" y="562697"/>
                </a:cubicBezTo>
                <a:cubicBezTo>
                  <a:pt x="805038" y="565605"/>
                  <a:pt x="794581" y="573827"/>
                  <a:pt x="784690" y="587363"/>
                </a:cubicBezTo>
                <a:lnTo>
                  <a:pt x="784690" y="587364"/>
                </a:lnTo>
                <a:lnTo>
                  <a:pt x="816064" y="562698"/>
                </a:lnTo>
                <a:cubicBezTo>
                  <a:pt x="827090" y="559790"/>
                  <a:pt x="836404" y="559445"/>
                  <a:pt x="844008" y="561664"/>
                </a:cubicBezTo>
                <a:cubicBezTo>
                  <a:pt x="851610" y="563883"/>
                  <a:pt x="861150" y="567364"/>
                  <a:pt x="872624" y="572108"/>
                </a:cubicBezTo>
                <a:cubicBezTo>
                  <a:pt x="884098" y="576851"/>
                  <a:pt x="891009" y="578183"/>
                  <a:pt x="893358" y="576103"/>
                </a:cubicBezTo>
                <a:lnTo>
                  <a:pt x="893357" y="576102"/>
                </a:lnTo>
                <a:lnTo>
                  <a:pt x="872624" y="572107"/>
                </a:lnTo>
                <a:cubicBezTo>
                  <a:pt x="861150" y="567363"/>
                  <a:pt x="851612" y="563882"/>
                  <a:pt x="844008" y="561663"/>
                </a:cubicBezTo>
                <a:close/>
                <a:moveTo>
                  <a:pt x="911410" y="577537"/>
                </a:moveTo>
                <a:lnTo>
                  <a:pt x="899773" y="585486"/>
                </a:lnTo>
                <a:cubicBezTo>
                  <a:pt x="896943" y="590381"/>
                  <a:pt x="895944" y="596165"/>
                  <a:pt x="896777" y="602836"/>
                </a:cubicBezTo>
                <a:cubicBezTo>
                  <a:pt x="898492" y="621936"/>
                  <a:pt x="895253" y="638572"/>
                  <a:pt x="887056" y="652744"/>
                </a:cubicBezTo>
                <a:lnTo>
                  <a:pt x="868137" y="670739"/>
                </a:lnTo>
                <a:lnTo>
                  <a:pt x="887058" y="652743"/>
                </a:lnTo>
                <a:cubicBezTo>
                  <a:pt x="895253" y="638571"/>
                  <a:pt x="898492" y="621935"/>
                  <a:pt x="896777" y="602835"/>
                </a:cubicBezTo>
                <a:cubicBezTo>
                  <a:pt x="895944" y="596164"/>
                  <a:pt x="896943" y="590380"/>
                  <a:pt x="899775" y="585485"/>
                </a:cubicBezTo>
                <a:close/>
                <a:moveTo>
                  <a:pt x="755993" y="530976"/>
                </a:moveTo>
                <a:lnTo>
                  <a:pt x="728470" y="560312"/>
                </a:lnTo>
                <a:cubicBezTo>
                  <a:pt x="719634" y="575596"/>
                  <a:pt x="715046" y="592363"/>
                  <a:pt x="714708" y="610615"/>
                </a:cubicBezTo>
                <a:cubicBezTo>
                  <a:pt x="714370" y="628866"/>
                  <a:pt x="717586" y="646281"/>
                  <a:pt x="724357" y="662854"/>
                </a:cubicBezTo>
                <a:cubicBezTo>
                  <a:pt x="731128" y="679431"/>
                  <a:pt x="740107" y="693531"/>
                  <a:pt x="751292" y="705154"/>
                </a:cubicBezTo>
                <a:cubicBezTo>
                  <a:pt x="759352" y="713197"/>
                  <a:pt x="767030" y="719328"/>
                  <a:pt x="774323" y="723545"/>
                </a:cubicBezTo>
                <a:cubicBezTo>
                  <a:pt x="792432" y="734017"/>
                  <a:pt x="812788" y="739511"/>
                  <a:pt x="835390" y="740031"/>
                </a:cubicBezTo>
                <a:cubicBezTo>
                  <a:pt x="857992" y="740551"/>
                  <a:pt x="879182" y="735840"/>
                  <a:pt x="898956" y="725899"/>
                </a:cubicBezTo>
                <a:cubicBezTo>
                  <a:pt x="918732" y="715959"/>
                  <a:pt x="933958" y="701755"/>
                  <a:pt x="944636" y="683288"/>
                </a:cubicBezTo>
                <a:lnTo>
                  <a:pt x="944636" y="683287"/>
                </a:lnTo>
                <a:lnTo>
                  <a:pt x="898956" y="725898"/>
                </a:lnTo>
                <a:cubicBezTo>
                  <a:pt x="879182" y="735839"/>
                  <a:pt x="857992" y="740550"/>
                  <a:pt x="835390" y="740030"/>
                </a:cubicBezTo>
                <a:cubicBezTo>
                  <a:pt x="812788" y="739510"/>
                  <a:pt x="792432" y="734016"/>
                  <a:pt x="774323" y="723544"/>
                </a:cubicBezTo>
                <a:cubicBezTo>
                  <a:pt x="767030" y="719327"/>
                  <a:pt x="759352" y="713196"/>
                  <a:pt x="751292" y="705153"/>
                </a:cubicBezTo>
                <a:cubicBezTo>
                  <a:pt x="740107" y="693530"/>
                  <a:pt x="731130" y="679430"/>
                  <a:pt x="724359" y="662854"/>
                </a:cubicBezTo>
                <a:cubicBezTo>
                  <a:pt x="717586" y="646280"/>
                  <a:pt x="714370" y="628865"/>
                  <a:pt x="714708" y="610614"/>
                </a:cubicBezTo>
                <a:cubicBezTo>
                  <a:pt x="715046" y="592362"/>
                  <a:pt x="719634" y="575595"/>
                  <a:pt x="728472" y="560311"/>
                </a:cubicBezTo>
                <a:close/>
                <a:moveTo>
                  <a:pt x="687790" y="474266"/>
                </a:moveTo>
                <a:lnTo>
                  <a:pt x="658326" y="508929"/>
                </a:lnTo>
                <a:cubicBezTo>
                  <a:pt x="643769" y="518119"/>
                  <a:pt x="626423" y="524150"/>
                  <a:pt x="606289" y="527018"/>
                </a:cubicBezTo>
                <a:cubicBezTo>
                  <a:pt x="602427" y="527457"/>
                  <a:pt x="598333" y="527933"/>
                  <a:pt x="594007" y="528445"/>
                </a:cubicBezTo>
                <a:cubicBezTo>
                  <a:pt x="589682" y="528960"/>
                  <a:pt x="585205" y="529880"/>
                  <a:pt x="580581" y="531210"/>
                </a:cubicBezTo>
                <a:cubicBezTo>
                  <a:pt x="575957" y="532539"/>
                  <a:pt x="571701" y="534660"/>
                  <a:pt x="567812" y="537572"/>
                </a:cubicBezTo>
                <a:lnTo>
                  <a:pt x="567812" y="537573"/>
                </a:lnTo>
                <a:lnTo>
                  <a:pt x="580580" y="531211"/>
                </a:lnTo>
                <a:cubicBezTo>
                  <a:pt x="585204" y="529881"/>
                  <a:pt x="589680" y="528961"/>
                  <a:pt x="594005" y="528447"/>
                </a:cubicBezTo>
                <a:cubicBezTo>
                  <a:pt x="598332" y="527935"/>
                  <a:pt x="602426" y="527459"/>
                  <a:pt x="606287" y="527019"/>
                </a:cubicBezTo>
                <a:cubicBezTo>
                  <a:pt x="626422" y="524151"/>
                  <a:pt x="643768" y="518121"/>
                  <a:pt x="658325" y="508931"/>
                </a:cubicBezTo>
                <a:cubicBezTo>
                  <a:pt x="672882" y="499739"/>
                  <a:pt x="682703" y="488186"/>
                  <a:pt x="687789" y="474267"/>
                </a:cubicBezTo>
                <a:close/>
                <a:moveTo>
                  <a:pt x="470068" y="408062"/>
                </a:moveTo>
                <a:lnTo>
                  <a:pt x="467801" y="408701"/>
                </a:lnTo>
                <a:lnTo>
                  <a:pt x="470068" y="408062"/>
                </a:lnTo>
                <a:lnTo>
                  <a:pt x="471191" y="412544"/>
                </a:lnTo>
                <a:lnTo>
                  <a:pt x="471191" y="412544"/>
                </a:lnTo>
                <a:cubicBezTo>
                  <a:pt x="472155" y="410285"/>
                  <a:pt x="471780" y="408791"/>
                  <a:pt x="470068" y="408062"/>
                </a:cubicBezTo>
                <a:close/>
                <a:moveTo>
                  <a:pt x="736823" y="480789"/>
                </a:moveTo>
                <a:lnTo>
                  <a:pt x="723238" y="507378"/>
                </a:lnTo>
                <a:cubicBezTo>
                  <a:pt x="717805" y="515715"/>
                  <a:pt x="711514" y="523471"/>
                  <a:pt x="704364" y="530646"/>
                </a:cubicBezTo>
                <a:cubicBezTo>
                  <a:pt x="697214" y="537820"/>
                  <a:pt x="689780" y="543844"/>
                  <a:pt x="682059" y="548715"/>
                </a:cubicBezTo>
                <a:cubicBezTo>
                  <a:pt x="666937" y="559452"/>
                  <a:pt x="650142" y="567972"/>
                  <a:pt x="631674" y="574273"/>
                </a:cubicBezTo>
                <a:cubicBezTo>
                  <a:pt x="613206" y="580574"/>
                  <a:pt x="597873" y="581496"/>
                  <a:pt x="585673" y="577039"/>
                </a:cubicBezTo>
                <a:cubicBezTo>
                  <a:pt x="577425" y="574024"/>
                  <a:pt x="571245" y="568553"/>
                  <a:pt x="567132" y="560623"/>
                </a:cubicBezTo>
                <a:lnTo>
                  <a:pt x="567003" y="558819"/>
                </a:lnTo>
                <a:lnTo>
                  <a:pt x="567131" y="560624"/>
                </a:lnTo>
                <a:cubicBezTo>
                  <a:pt x="571245" y="568554"/>
                  <a:pt x="577425" y="574025"/>
                  <a:pt x="585673" y="577040"/>
                </a:cubicBezTo>
                <a:cubicBezTo>
                  <a:pt x="597873" y="581497"/>
                  <a:pt x="613206" y="580575"/>
                  <a:pt x="631674" y="574274"/>
                </a:cubicBezTo>
                <a:cubicBezTo>
                  <a:pt x="650142" y="567973"/>
                  <a:pt x="666937" y="559453"/>
                  <a:pt x="682059" y="548716"/>
                </a:cubicBezTo>
                <a:cubicBezTo>
                  <a:pt x="689780" y="543845"/>
                  <a:pt x="697214" y="537821"/>
                  <a:pt x="704364" y="530647"/>
                </a:cubicBezTo>
                <a:cubicBezTo>
                  <a:pt x="711513" y="523472"/>
                  <a:pt x="717805" y="515716"/>
                  <a:pt x="723238" y="507379"/>
                </a:cubicBezTo>
                <a:cubicBezTo>
                  <a:pt x="728670" y="499041"/>
                  <a:pt x="733198" y="490178"/>
                  <a:pt x="736823" y="480790"/>
                </a:cubicBezTo>
                <a:close/>
                <a:moveTo>
                  <a:pt x="728472" y="478085"/>
                </a:moveTo>
                <a:lnTo>
                  <a:pt x="727974" y="480623"/>
                </a:lnTo>
                <a:lnTo>
                  <a:pt x="727975" y="480623"/>
                </a:lnTo>
                <a:close/>
                <a:moveTo>
                  <a:pt x="1558482" y="703333"/>
                </a:moveTo>
                <a:lnTo>
                  <a:pt x="1534170" y="763317"/>
                </a:lnTo>
                <a:cubicBezTo>
                  <a:pt x="1516835" y="786991"/>
                  <a:pt x="1495420" y="801593"/>
                  <a:pt x="1469927" y="807123"/>
                </a:cubicBezTo>
                <a:lnTo>
                  <a:pt x="1270893" y="849097"/>
                </a:lnTo>
                <a:lnTo>
                  <a:pt x="1469927" y="807123"/>
                </a:lnTo>
                <a:cubicBezTo>
                  <a:pt x="1495420" y="801593"/>
                  <a:pt x="1516835" y="786991"/>
                  <a:pt x="1534170" y="763317"/>
                </a:cubicBezTo>
                <a:cubicBezTo>
                  <a:pt x="1547091" y="745673"/>
                  <a:pt x="1555194" y="725678"/>
                  <a:pt x="1558482" y="703333"/>
                </a:cubicBezTo>
                <a:close/>
                <a:moveTo>
                  <a:pt x="354967" y="357562"/>
                </a:moveTo>
                <a:cubicBezTo>
                  <a:pt x="352913" y="356687"/>
                  <a:pt x="350853" y="357629"/>
                  <a:pt x="348788" y="360389"/>
                </a:cubicBezTo>
                <a:lnTo>
                  <a:pt x="228040" y="500261"/>
                </a:lnTo>
                <a:cubicBezTo>
                  <a:pt x="224832" y="504562"/>
                  <a:pt x="220421" y="505517"/>
                  <a:pt x="214807" y="503125"/>
                </a:cubicBezTo>
                <a:cubicBezTo>
                  <a:pt x="212070" y="501958"/>
                  <a:pt x="210291" y="502335"/>
                  <a:pt x="209473" y="504254"/>
                </a:cubicBezTo>
                <a:lnTo>
                  <a:pt x="209473" y="504254"/>
                </a:lnTo>
                <a:lnTo>
                  <a:pt x="214807" y="503125"/>
                </a:lnTo>
                <a:cubicBezTo>
                  <a:pt x="220420" y="505517"/>
                  <a:pt x="224831" y="504562"/>
                  <a:pt x="228040" y="500261"/>
                </a:cubicBezTo>
                <a:lnTo>
                  <a:pt x="348788" y="360389"/>
                </a:lnTo>
                <a:cubicBezTo>
                  <a:pt x="350853" y="357629"/>
                  <a:pt x="352912" y="356687"/>
                  <a:pt x="354967" y="357562"/>
                </a:cubicBezTo>
                <a:lnTo>
                  <a:pt x="354701" y="363880"/>
                </a:lnTo>
                <a:cubicBezTo>
                  <a:pt x="356249" y="360252"/>
                  <a:pt x="356336" y="358145"/>
                  <a:pt x="354967" y="357562"/>
                </a:cubicBezTo>
                <a:close/>
                <a:moveTo>
                  <a:pt x="1537304" y="680395"/>
                </a:moveTo>
                <a:lnTo>
                  <a:pt x="1515485" y="751992"/>
                </a:lnTo>
                <a:cubicBezTo>
                  <a:pt x="1500911" y="771894"/>
                  <a:pt x="1484253" y="783769"/>
                  <a:pt x="1465510" y="787614"/>
                </a:cubicBezTo>
                <a:lnTo>
                  <a:pt x="1266171" y="828623"/>
                </a:lnTo>
                <a:cubicBezTo>
                  <a:pt x="1262918" y="829286"/>
                  <a:pt x="1260666" y="830472"/>
                  <a:pt x="1259413" y="832183"/>
                </a:cubicBezTo>
                <a:lnTo>
                  <a:pt x="1259413" y="832183"/>
                </a:lnTo>
                <a:lnTo>
                  <a:pt x="1266170" y="828623"/>
                </a:lnTo>
                <a:lnTo>
                  <a:pt x="1465510" y="787614"/>
                </a:lnTo>
                <a:cubicBezTo>
                  <a:pt x="1484253" y="783769"/>
                  <a:pt x="1500911" y="771894"/>
                  <a:pt x="1515485" y="751992"/>
                </a:cubicBezTo>
                <a:cubicBezTo>
                  <a:pt x="1533225" y="727767"/>
                  <a:pt x="1540498" y="703901"/>
                  <a:pt x="1537304" y="680395"/>
                </a:cubicBezTo>
                <a:close/>
                <a:moveTo>
                  <a:pt x="993306" y="526276"/>
                </a:moveTo>
                <a:lnTo>
                  <a:pt x="983433" y="538168"/>
                </a:lnTo>
                <a:lnTo>
                  <a:pt x="972984" y="550755"/>
                </a:lnTo>
                <a:lnTo>
                  <a:pt x="972984" y="550755"/>
                </a:lnTo>
                <a:lnTo>
                  <a:pt x="946137" y="565188"/>
                </a:lnTo>
                <a:cubicBezTo>
                  <a:pt x="928528" y="558330"/>
                  <a:pt x="913434" y="559229"/>
                  <a:pt x="900855" y="567886"/>
                </a:cubicBezTo>
                <a:cubicBezTo>
                  <a:pt x="895228" y="563143"/>
                  <a:pt x="889580" y="559133"/>
                  <a:pt x="883909" y="555854"/>
                </a:cubicBezTo>
                <a:cubicBezTo>
                  <a:pt x="870850" y="548302"/>
                  <a:pt x="856834" y="543893"/>
                  <a:pt x="841860" y="542628"/>
                </a:cubicBezTo>
                <a:cubicBezTo>
                  <a:pt x="826886" y="541362"/>
                  <a:pt x="812886" y="543867"/>
                  <a:pt x="799855" y="550143"/>
                </a:cubicBezTo>
                <a:cubicBezTo>
                  <a:pt x="786825" y="556420"/>
                  <a:pt x="776361" y="566387"/>
                  <a:pt x="768465" y="580044"/>
                </a:cubicBezTo>
                <a:cubicBezTo>
                  <a:pt x="762952" y="589578"/>
                  <a:pt x="758947" y="601360"/>
                  <a:pt x="756450" y="615389"/>
                </a:cubicBezTo>
                <a:lnTo>
                  <a:pt x="768465" y="580045"/>
                </a:lnTo>
                <a:cubicBezTo>
                  <a:pt x="776361" y="566388"/>
                  <a:pt x="786825" y="556421"/>
                  <a:pt x="799855" y="550144"/>
                </a:cubicBezTo>
                <a:cubicBezTo>
                  <a:pt x="812885" y="543868"/>
                  <a:pt x="826886" y="541363"/>
                  <a:pt x="841860" y="542629"/>
                </a:cubicBezTo>
                <a:cubicBezTo>
                  <a:pt x="856834" y="543894"/>
                  <a:pt x="870850" y="548303"/>
                  <a:pt x="883909" y="555855"/>
                </a:cubicBezTo>
                <a:cubicBezTo>
                  <a:pt x="889580" y="559134"/>
                  <a:pt x="895228" y="563144"/>
                  <a:pt x="900855" y="567887"/>
                </a:cubicBezTo>
                <a:cubicBezTo>
                  <a:pt x="913434" y="559230"/>
                  <a:pt x="928528" y="558331"/>
                  <a:pt x="946137" y="565189"/>
                </a:cubicBezTo>
                <a:cubicBezTo>
                  <a:pt x="956173" y="562052"/>
                  <a:pt x="965123" y="557241"/>
                  <a:pt x="972984" y="550756"/>
                </a:cubicBezTo>
                <a:lnTo>
                  <a:pt x="972984" y="550755"/>
                </a:lnTo>
                <a:lnTo>
                  <a:pt x="983433" y="538168"/>
                </a:lnTo>
                <a:lnTo>
                  <a:pt x="993306" y="526276"/>
                </a:lnTo>
                <a:close/>
                <a:moveTo>
                  <a:pt x="1135349" y="563370"/>
                </a:moveTo>
                <a:lnTo>
                  <a:pt x="1023837" y="730500"/>
                </a:lnTo>
                <a:cubicBezTo>
                  <a:pt x="1017642" y="739786"/>
                  <a:pt x="1015579" y="748910"/>
                  <a:pt x="1017649" y="757872"/>
                </a:cubicBezTo>
                <a:lnTo>
                  <a:pt x="1017650" y="757873"/>
                </a:lnTo>
                <a:lnTo>
                  <a:pt x="1023837" y="730502"/>
                </a:lnTo>
                <a:lnTo>
                  <a:pt x="1135350" y="563371"/>
                </a:lnTo>
                <a:close/>
                <a:moveTo>
                  <a:pt x="1546506" y="676243"/>
                </a:moveTo>
                <a:lnTo>
                  <a:pt x="1547999" y="679719"/>
                </a:lnTo>
                <a:lnTo>
                  <a:pt x="1547999" y="679719"/>
                </a:lnTo>
                <a:close/>
                <a:moveTo>
                  <a:pt x="1544227" y="670938"/>
                </a:moveTo>
                <a:cubicBezTo>
                  <a:pt x="1542329" y="669548"/>
                  <a:pt x="1540556" y="669980"/>
                  <a:pt x="1538907" y="672231"/>
                </a:cubicBezTo>
                <a:lnTo>
                  <a:pt x="1538907" y="672231"/>
                </a:lnTo>
                <a:lnTo>
                  <a:pt x="1544228" y="670939"/>
                </a:lnTo>
                <a:close/>
                <a:moveTo>
                  <a:pt x="735500" y="442036"/>
                </a:moveTo>
                <a:lnTo>
                  <a:pt x="735500" y="442036"/>
                </a:lnTo>
                <a:lnTo>
                  <a:pt x="735368" y="442733"/>
                </a:lnTo>
                <a:close/>
                <a:moveTo>
                  <a:pt x="1201103" y="568596"/>
                </a:moveTo>
                <a:lnTo>
                  <a:pt x="1070168" y="764836"/>
                </a:lnTo>
                <a:cubicBezTo>
                  <a:pt x="1066699" y="770036"/>
                  <a:pt x="1062068" y="773153"/>
                  <a:pt x="1056279" y="774189"/>
                </a:cubicBezTo>
                <a:lnTo>
                  <a:pt x="1040492" y="772208"/>
                </a:lnTo>
                <a:lnTo>
                  <a:pt x="1040492" y="772209"/>
                </a:lnTo>
                <a:cubicBezTo>
                  <a:pt x="1045227" y="774564"/>
                  <a:pt x="1050490" y="775224"/>
                  <a:pt x="1056280" y="774190"/>
                </a:cubicBezTo>
                <a:cubicBezTo>
                  <a:pt x="1062069" y="773154"/>
                  <a:pt x="1066699" y="770037"/>
                  <a:pt x="1070168" y="764837"/>
                </a:cubicBezTo>
                <a:lnTo>
                  <a:pt x="1201103" y="568597"/>
                </a:lnTo>
                <a:close/>
                <a:moveTo>
                  <a:pt x="936047" y="492478"/>
                </a:moveTo>
                <a:lnTo>
                  <a:pt x="922147" y="501975"/>
                </a:lnTo>
                <a:cubicBezTo>
                  <a:pt x="918446" y="502242"/>
                  <a:pt x="912545" y="500722"/>
                  <a:pt x="904447" y="497414"/>
                </a:cubicBezTo>
                <a:lnTo>
                  <a:pt x="889777" y="492369"/>
                </a:lnTo>
                <a:lnTo>
                  <a:pt x="889776" y="492370"/>
                </a:lnTo>
                <a:cubicBezTo>
                  <a:pt x="891459" y="492427"/>
                  <a:pt x="896350" y="494108"/>
                  <a:pt x="904447" y="497416"/>
                </a:cubicBezTo>
                <a:cubicBezTo>
                  <a:pt x="912545" y="500723"/>
                  <a:pt x="918446" y="502244"/>
                  <a:pt x="922148" y="501977"/>
                </a:cubicBezTo>
                <a:cubicBezTo>
                  <a:pt x="927987" y="501572"/>
                  <a:pt x="932620" y="498406"/>
                  <a:pt x="936046" y="492479"/>
                </a:cubicBezTo>
                <a:close/>
                <a:moveTo>
                  <a:pt x="507536" y="367968"/>
                </a:moveTo>
                <a:lnTo>
                  <a:pt x="507536" y="367968"/>
                </a:lnTo>
                <a:lnTo>
                  <a:pt x="493009" y="600252"/>
                </a:lnTo>
                <a:lnTo>
                  <a:pt x="491314" y="607930"/>
                </a:lnTo>
                <a:cubicBezTo>
                  <a:pt x="491988" y="606351"/>
                  <a:pt x="492554" y="603791"/>
                  <a:pt x="493010" y="600251"/>
                </a:cubicBezTo>
                <a:close/>
                <a:moveTo>
                  <a:pt x="1423186" y="622978"/>
                </a:moveTo>
                <a:cubicBezTo>
                  <a:pt x="1408389" y="623350"/>
                  <a:pt x="1394832" y="629679"/>
                  <a:pt x="1382515" y="641965"/>
                </a:cubicBezTo>
                <a:cubicBezTo>
                  <a:pt x="1362266" y="663384"/>
                  <a:pt x="1344394" y="668422"/>
                  <a:pt x="1328906" y="657080"/>
                </a:cubicBezTo>
                <a:cubicBezTo>
                  <a:pt x="1322240" y="652200"/>
                  <a:pt x="1317681" y="645439"/>
                  <a:pt x="1315222" y="636798"/>
                </a:cubicBezTo>
                <a:lnTo>
                  <a:pt x="1316483" y="614813"/>
                </a:lnTo>
                <a:lnTo>
                  <a:pt x="1316483" y="614813"/>
                </a:lnTo>
                <a:cubicBezTo>
                  <a:pt x="1313186" y="620828"/>
                  <a:pt x="1312765" y="628157"/>
                  <a:pt x="1315222" y="636798"/>
                </a:cubicBezTo>
                <a:cubicBezTo>
                  <a:pt x="1317680" y="645439"/>
                  <a:pt x="1322240" y="652200"/>
                  <a:pt x="1328905" y="657080"/>
                </a:cubicBezTo>
                <a:cubicBezTo>
                  <a:pt x="1344394" y="668422"/>
                  <a:pt x="1362266" y="663384"/>
                  <a:pt x="1382515" y="641965"/>
                </a:cubicBezTo>
                <a:cubicBezTo>
                  <a:pt x="1394832" y="629679"/>
                  <a:pt x="1408389" y="623350"/>
                  <a:pt x="1423186" y="622979"/>
                </a:cubicBezTo>
                <a:cubicBezTo>
                  <a:pt x="1437984" y="622610"/>
                  <a:pt x="1451462" y="626876"/>
                  <a:pt x="1463619" y="635778"/>
                </a:cubicBezTo>
                <a:cubicBezTo>
                  <a:pt x="1470284" y="640659"/>
                  <a:pt x="1476127" y="646943"/>
                  <a:pt x="1481149" y="654632"/>
                </a:cubicBezTo>
                <a:cubicBezTo>
                  <a:pt x="1495645" y="676591"/>
                  <a:pt x="1495738" y="697342"/>
                  <a:pt x="1481427" y="716884"/>
                </a:cubicBezTo>
                <a:lnTo>
                  <a:pt x="1468460" y="725936"/>
                </a:lnTo>
                <a:lnTo>
                  <a:pt x="1481428" y="716884"/>
                </a:lnTo>
                <a:cubicBezTo>
                  <a:pt x="1495738" y="697342"/>
                  <a:pt x="1495645" y="676591"/>
                  <a:pt x="1481149" y="654631"/>
                </a:cubicBezTo>
                <a:cubicBezTo>
                  <a:pt x="1476128" y="646943"/>
                  <a:pt x="1470285" y="640658"/>
                  <a:pt x="1463620" y="635778"/>
                </a:cubicBezTo>
                <a:cubicBezTo>
                  <a:pt x="1451463" y="626875"/>
                  <a:pt x="1437984" y="622610"/>
                  <a:pt x="1423186" y="622978"/>
                </a:cubicBezTo>
                <a:close/>
                <a:moveTo>
                  <a:pt x="1202082" y="558381"/>
                </a:moveTo>
                <a:lnTo>
                  <a:pt x="1202081" y="558381"/>
                </a:lnTo>
                <a:lnTo>
                  <a:pt x="1201233" y="567239"/>
                </a:lnTo>
                <a:close/>
                <a:moveTo>
                  <a:pt x="1103041" y="522801"/>
                </a:moveTo>
                <a:cubicBezTo>
                  <a:pt x="1101278" y="525444"/>
                  <a:pt x="1102114" y="527912"/>
                  <a:pt x="1105550" y="530204"/>
                </a:cubicBezTo>
                <a:lnTo>
                  <a:pt x="1140369" y="553436"/>
                </a:lnTo>
                <a:cubicBezTo>
                  <a:pt x="1142967" y="555171"/>
                  <a:pt x="1145029" y="554899"/>
                  <a:pt x="1146549" y="552621"/>
                </a:cubicBezTo>
                <a:lnTo>
                  <a:pt x="1146549" y="552620"/>
                </a:lnTo>
                <a:lnTo>
                  <a:pt x="1140369" y="553435"/>
                </a:lnTo>
                <a:lnTo>
                  <a:pt x="1105550" y="530203"/>
                </a:lnTo>
                <a:close/>
                <a:moveTo>
                  <a:pt x="875177" y="459059"/>
                </a:moveTo>
                <a:lnTo>
                  <a:pt x="869818" y="471719"/>
                </a:lnTo>
                <a:cubicBezTo>
                  <a:pt x="865150" y="479793"/>
                  <a:pt x="861845" y="484701"/>
                  <a:pt x="859903" y="486444"/>
                </a:cubicBezTo>
                <a:lnTo>
                  <a:pt x="857470" y="492921"/>
                </a:lnTo>
                <a:lnTo>
                  <a:pt x="859905" y="486443"/>
                </a:lnTo>
                <a:cubicBezTo>
                  <a:pt x="861845" y="484700"/>
                  <a:pt x="865150" y="479792"/>
                  <a:pt x="869819" y="471718"/>
                </a:cubicBezTo>
                <a:close/>
                <a:moveTo>
                  <a:pt x="627941" y="389004"/>
                </a:moveTo>
                <a:lnTo>
                  <a:pt x="627941" y="389004"/>
                </a:lnTo>
                <a:cubicBezTo>
                  <a:pt x="627155" y="391152"/>
                  <a:pt x="629426" y="393199"/>
                  <a:pt x="634752" y="395145"/>
                </a:cubicBezTo>
                <a:cubicBezTo>
                  <a:pt x="639027" y="395441"/>
                  <a:pt x="645029" y="397001"/>
                  <a:pt x="652762" y="399826"/>
                </a:cubicBezTo>
                <a:cubicBezTo>
                  <a:pt x="660321" y="402589"/>
                  <a:pt x="670184" y="408384"/>
                  <a:pt x="682345" y="417209"/>
                </a:cubicBezTo>
                <a:cubicBezTo>
                  <a:pt x="686554" y="418747"/>
                  <a:pt x="689036" y="418485"/>
                  <a:pt x="689790" y="416423"/>
                </a:cubicBezTo>
                <a:lnTo>
                  <a:pt x="689790" y="416423"/>
                </a:lnTo>
                <a:lnTo>
                  <a:pt x="682345" y="417209"/>
                </a:lnTo>
                <a:cubicBezTo>
                  <a:pt x="670184" y="408384"/>
                  <a:pt x="660322" y="402588"/>
                  <a:pt x="652762" y="399826"/>
                </a:cubicBezTo>
                <a:cubicBezTo>
                  <a:pt x="645030" y="397000"/>
                  <a:pt x="639027" y="395441"/>
                  <a:pt x="634753" y="395144"/>
                </a:cubicBezTo>
                <a:close/>
                <a:moveTo>
                  <a:pt x="1019397" y="495287"/>
                </a:moveTo>
                <a:lnTo>
                  <a:pt x="1006528" y="532544"/>
                </a:lnTo>
                <a:cubicBezTo>
                  <a:pt x="995950" y="550840"/>
                  <a:pt x="980473" y="566303"/>
                  <a:pt x="960099" y="578934"/>
                </a:cubicBezTo>
                <a:lnTo>
                  <a:pt x="955547" y="573380"/>
                </a:lnTo>
                <a:lnTo>
                  <a:pt x="955547" y="573380"/>
                </a:lnTo>
                <a:cubicBezTo>
                  <a:pt x="957443" y="574477"/>
                  <a:pt x="958961" y="576329"/>
                  <a:pt x="960099" y="578935"/>
                </a:cubicBezTo>
                <a:cubicBezTo>
                  <a:pt x="980473" y="566304"/>
                  <a:pt x="995950" y="550841"/>
                  <a:pt x="1006528" y="532545"/>
                </a:cubicBezTo>
                <a:cubicBezTo>
                  <a:pt x="1013433" y="520607"/>
                  <a:pt x="1017722" y="508187"/>
                  <a:pt x="1019397" y="495287"/>
                </a:cubicBezTo>
                <a:close/>
                <a:moveTo>
                  <a:pt x="826658" y="433448"/>
                </a:moveTo>
                <a:lnTo>
                  <a:pt x="816406" y="456995"/>
                </a:lnTo>
                <a:cubicBezTo>
                  <a:pt x="814507" y="462658"/>
                  <a:pt x="813879" y="468799"/>
                  <a:pt x="814522" y="475418"/>
                </a:cubicBezTo>
                <a:cubicBezTo>
                  <a:pt x="815165" y="482036"/>
                  <a:pt x="817934" y="486760"/>
                  <a:pt x="822831" y="489591"/>
                </a:cubicBezTo>
                <a:cubicBezTo>
                  <a:pt x="826267" y="491578"/>
                  <a:pt x="830607" y="492197"/>
                  <a:pt x="835854" y="491449"/>
                </a:cubicBezTo>
                <a:cubicBezTo>
                  <a:pt x="837615" y="490977"/>
                  <a:pt x="838571" y="490613"/>
                  <a:pt x="838720" y="490356"/>
                </a:cubicBezTo>
                <a:lnTo>
                  <a:pt x="838720" y="490355"/>
                </a:lnTo>
                <a:lnTo>
                  <a:pt x="835854" y="491448"/>
                </a:lnTo>
                <a:cubicBezTo>
                  <a:pt x="830607" y="492196"/>
                  <a:pt x="826267" y="491577"/>
                  <a:pt x="822831" y="489590"/>
                </a:cubicBezTo>
                <a:cubicBezTo>
                  <a:pt x="817934" y="486759"/>
                  <a:pt x="815165" y="482035"/>
                  <a:pt x="814522" y="475417"/>
                </a:cubicBezTo>
                <a:cubicBezTo>
                  <a:pt x="813879" y="468798"/>
                  <a:pt x="814507" y="462657"/>
                  <a:pt x="816408" y="456994"/>
                </a:cubicBezTo>
                <a:close/>
                <a:moveTo>
                  <a:pt x="399036" y="313532"/>
                </a:moveTo>
                <a:lnTo>
                  <a:pt x="400358" y="316237"/>
                </a:lnTo>
                <a:lnTo>
                  <a:pt x="393529" y="417892"/>
                </a:lnTo>
                <a:lnTo>
                  <a:pt x="400359" y="316238"/>
                </a:lnTo>
                <a:close/>
                <a:moveTo>
                  <a:pt x="1439061" y="603995"/>
                </a:moveTo>
                <a:cubicBezTo>
                  <a:pt x="1425736" y="601501"/>
                  <a:pt x="1412714" y="602236"/>
                  <a:pt x="1399988" y="606200"/>
                </a:cubicBezTo>
                <a:cubicBezTo>
                  <a:pt x="1387263" y="610164"/>
                  <a:pt x="1376641" y="617396"/>
                  <a:pt x="1368121" y="627898"/>
                </a:cubicBezTo>
                <a:cubicBezTo>
                  <a:pt x="1358659" y="637985"/>
                  <a:pt x="1349775" y="641993"/>
                  <a:pt x="1341468" y="639923"/>
                </a:cubicBezTo>
                <a:cubicBezTo>
                  <a:pt x="1338485" y="638707"/>
                  <a:pt x="1336004" y="639450"/>
                  <a:pt x="1334025" y="642152"/>
                </a:cubicBezTo>
                <a:lnTo>
                  <a:pt x="1334026" y="642152"/>
                </a:lnTo>
                <a:lnTo>
                  <a:pt x="1341467" y="639924"/>
                </a:lnTo>
                <a:cubicBezTo>
                  <a:pt x="1349776" y="641995"/>
                  <a:pt x="1358659" y="637986"/>
                  <a:pt x="1368121" y="627899"/>
                </a:cubicBezTo>
                <a:cubicBezTo>
                  <a:pt x="1376641" y="617397"/>
                  <a:pt x="1387263" y="610165"/>
                  <a:pt x="1399988" y="606201"/>
                </a:cubicBezTo>
                <a:cubicBezTo>
                  <a:pt x="1412713" y="602237"/>
                  <a:pt x="1425737" y="601502"/>
                  <a:pt x="1439060" y="603996"/>
                </a:cubicBezTo>
                <a:cubicBezTo>
                  <a:pt x="1452384" y="606488"/>
                  <a:pt x="1464315" y="611592"/>
                  <a:pt x="1474852" y="619308"/>
                </a:cubicBezTo>
                <a:cubicBezTo>
                  <a:pt x="1484938" y="626694"/>
                  <a:pt x="1492475" y="635672"/>
                  <a:pt x="1497463" y="646242"/>
                </a:cubicBezTo>
                <a:lnTo>
                  <a:pt x="1496701" y="649833"/>
                </a:lnTo>
                <a:cubicBezTo>
                  <a:pt x="1497756" y="648392"/>
                  <a:pt x="1498010" y="647194"/>
                  <a:pt x="1497463" y="646241"/>
                </a:cubicBezTo>
                <a:cubicBezTo>
                  <a:pt x="1492475" y="635671"/>
                  <a:pt x="1484938" y="626693"/>
                  <a:pt x="1474851" y="619307"/>
                </a:cubicBezTo>
                <a:cubicBezTo>
                  <a:pt x="1464314" y="611590"/>
                  <a:pt x="1452384" y="606487"/>
                  <a:pt x="1439061" y="603995"/>
                </a:cubicBezTo>
                <a:close/>
                <a:moveTo>
                  <a:pt x="505668" y="337327"/>
                </a:moveTo>
                <a:cubicBezTo>
                  <a:pt x="500807" y="335255"/>
                  <a:pt x="495630" y="334971"/>
                  <a:pt x="490137" y="336472"/>
                </a:cubicBezTo>
                <a:cubicBezTo>
                  <a:pt x="484644" y="337973"/>
                  <a:pt x="479398" y="341744"/>
                  <a:pt x="474398" y="347785"/>
                </a:cubicBezTo>
                <a:lnTo>
                  <a:pt x="385673" y="448661"/>
                </a:lnTo>
                <a:cubicBezTo>
                  <a:pt x="382117" y="453211"/>
                  <a:pt x="379696" y="456993"/>
                  <a:pt x="378412" y="460006"/>
                </a:cubicBezTo>
                <a:lnTo>
                  <a:pt x="378412" y="460007"/>
                </a:lnTo>
                <a:lnTo>
                  <a:pt x="385673" y="448662"/>
                </a:lnTo>
                <a:lnTo>
                  <a:pt x="474398" y="347785"/>
                </a:lnTo>
                <a:cubicBezTo>
                  <a:pt x="479398" y="341745"/>
                  <a:pt x="484644" y="337974"/>
                  <a:pt x="490137" y="336473"/>
                </a:cubicBezTo>
                <a:cubicBezTo>
                  <a:pt x="495630" y="334972"/>
                  <a:pt x="500807" y="335256"/>
                  <a:pt x="505667" y="337328"/>
                </a:cubicBezTo>
                <a:cubicBezTo>
                  <a:pt x="510391" y="339339"/>
                  <a:pt x="514155" y="342560"/>
                  <a:pt x="516959" y="346990"/>
                </a:cubicBezTo>
                <a:cubicBezTo>
                  <a:pt x="519764" y="351419"/>
                  <a:pt x="521010" y="356276"/>
                  <a:pt x="520699" y="361562"/>
                </a:cubicBezTo>
                <a:lnTo>
                  <a:pt x="505210" y="600946"/>
                </a:lnTo>
                <a:lnTo>
                  <a:pt x="502380" y="612143"/>
                </a:lnTo>
                <a:cubicBezTo>
                  <a:pt x="503930" y="608506"/>
                  <a:pt x="504874" y="604774"/>
                  <a:pt x="505211" y="600945"/>
                </a:cubicBezTo>
                <a:lnTo>
                  <a:pt x="520699" y="361561"/>
                </a:lnTo>
                <a:cubicBezTo>
                  <a:pt x="521011" y="356275"/>
                  <a:pt x="519764" y="351419"/>
                  <a:pt x="516959" y="346989"/>
                </a:cubicBezTo>
                <a:cubicBezTo>
                  <a:pt x="514155" y="342559"/>
                  <a:pt x="510392" y="339338"/>
                  <a:pt x="505668" y="337327"/>
                </a:cubicBezTo>
                <a:close/>
                <a:moveTo>
                  <a:pt x="1220983" y="534916"/>
                </a:moveTo>
                <a:lnTo>
                  <a:pt x="1222937" y="545979"/>
                </a:lnTo>
                <a:lnTo>
                  <a:pt x="1222937" y="545978"/>
                </a:lnTo>
                <a:close/>
                <a:moveTo>
                  <a:pt x="942260" y="448793"/>
                </a:moveTo>
                <a:cubicBezTo>
                  <a:pt x="932142" y="442942"/>
                  <a:pt x="921143" y="441338"/>
                  <a:pt x="909260" y="443980"/>
                </a:cubicBezTo>
                <a:cubicBezTo>
                  <a:pt x="897380" y="446623"/>
                  <a:pt x="887812" y="454215"/>
                  <a:pt x="880561" y="466755"/>
                </a:cubicBezTo>
                <a:cubicBezTo>
                  <a:pt x="879514" y="469358"/>
                  <a:pt x="877451" y="473323"/>
                  <a:pt x="874371" y="478649"/>
                </a:cubicBezTo>
                <a:cubicBezTo>
                  <a:pt x="871194" y="484146"/>
                  <a:pt x="867591" y="488366"/>
                  <a:pt x="863563" y="491310"/>
                </a:cubicBezTo>
                <a:lnTo>
                  <a:pt x="857303" y="493363"/>
                </a:lnTo>
                <a:lnTo>
                  <a:pt x="857303" y="493364"/>
                </a:lnTo>
                <a:cubicBezTo>
                  <a:pt x="859838" y="494830"/>
                  <a:pt x="861925" y="494146"/>
                  <a:pt x="863563" y="491311"/>
                </a:cubicBezTo>
                <a:cubicBezTo>
                  <a:pt x="867590" y="488367"/>
                  <a:pt x="871192" y="484147"/>
                  <a:pt x="874371" y="478650"/>
                </a:cubicBezTo>
                <a:cubicBezTo>
                  <a:pt x="877451" y="473324"/>
                  <a:pt x="879514" y="469359"/>
                  <a:pt x="880561" y="466756"/>
                </a:cubicBezTo>
                <a:cubicBezTo>
                  <a:pt x="887812" y="454216"/>
                  <a:pt x="897379" y="446624"/>
                  <a:pt x="909260" y="443981"/>
                </a:cubicBezTo>
                <a:cubicBezTo>
                  <a:pt x="921141" y="441339"/>
                  <a:pt x="932142" y="442943"/>
                  <a:pt x="942260" y="448794"/>
                </a:cubicBezTo>
                <a:cubicBezTo>
                  <a:pt x="952669" y="457105"/>
                  <a:pt x="958849" y="466008"/>
                  <a:pt x="960796" y="475500"/>
                </a:cubicBezTo>
                <a:lnTo>
                  <a:pt x="956267" y="502623"/>
                </a:lnTo>
                <a:cubicBezTo>
                  <a:pt x="961234" y="494033"/>
                  <a:pt x="962743" y="484992"/>
                  <a:pt x="960796" y="475499"/>
                </a:cubicBezTo>
                <a:cubicBezTo>
                  <a:pt x="958849" y="466007"/>
                  <a:pt x="952669" y="457104"/>
                  <a:pt x="942260" y="448793"/>
                </a:cubicBezTo>
                <a:close/>
                <a:moveTo>
                  <a:pt x="1196527" y="513613"/>
                </a:moveTo>
                <a:lnTo>
                  <a:pt x="1196527" y="513614"/>
                </a:lnTo>
                <a:cubicBezTo>
                  <a:pt x="1194358" y="516864"/>
                  <a:pt x="1195160" y="522297"/>
                  <a:pt x="1198935" y="529914"/>
                </a:cubicBezTo>
                <a:cubicBezTo>
                  <a:pt x="1200048" y="531865"/>
                  <a:pt x="1200698" y="532903"/>
                  <a:pt x="1200885" y="533026"/>
                </a:cubicBezTo>
                <a:cubicBezTo>
                  <a:pt x="1204320" y="535319"/>
                  <a:pt x="1207184" y="534747"/>
                  <a:pt x="1209475" y="531310"/>
                </a:cubicBezTo>
                <a:lnTo>
                  <a:pt x="1209476" y="531310"/>
                </a:lnTo>
                <a:lnTo>
                  <a:pt x="1200885" y="533025"/>
                </a:lnTo>
                <a:cubicBezTo>
                  <a:pt x="1200698" y="532902"/>
                  <a:pt x="1200048" y="531864"/>
                  <a:pt x="1198935" y="529913"/>
                </a:cubicBezTo>
                <a:close/>
                <a:moveTo>
                  <a:pt x="392601" y="286603"/>
                </a:moveTo>
                <a:cubicBezTo>
                  <a:pt x="381307" y="281790"/>
                  <a:pt x="369610" y="286270"/>
                  <a:pt x="357513" y="300044"/>
                </a:cubicBezTo>
                <a:lnTo>
                  <a:pt x="207446" y="475125"/>
                </a:lnTo>
                <a:cubicBezTo>
                  <a:pt x="204375" y="478346"/>
                  <a:pt x="201862" y="482249"/>
                  <a:pt x="199908" y="486836"/>
                </a:cubicBezTo>
                <a:lnTo>
                  <a:pt x="199908" y="486837"/>
                </a:lnTo>
                <a:lnTo>
                  <a:pt x="207446" y="475126"/>
                </a:lnTo>
                <a:lnTo>
                  <a:pt x="357513" y="300045"/>
                </a:lnTo>
                <a:cubicBezTo>
                  <a:pt x="369610" y="286271"/>
                  <a:pt x="381307" y="281791"/>
                  <a:pt x="392601" y="286604"/>
                </a:cubicBezTo>
                <a:cubicBezTo>
                  <a:pt x="401981" y="290600"/>
                  <a:pt x="406527" y="299008"/>
                  <a:pt x="406242" y="311829"/>
                </a:cubicBezTo>
                <a:lnTo>
                  <a:pt x="399129" y="421636"/>
                </a:lnTo>
                <a:lnTo>
                  <a:pt x="399130" y="421635"/>
                </a:lnTo>
                <a:lnTo>
                  <a:pt x="406242" y="311828"/>
                </a:lnTo>
                <a:cubicBezTo>
                  <a:pt x="406527" y="299007"/>
                  <a:pt x="401981" y="290599"/>
                  <a:pt x="392601" y="286603"/>
                </a:cubicBezTo>
                <a:close/>
                <a:moveTo>
                  <a:pt x="724187" y="376259"/>
                </a:moveTo>
                <a:lnTo>
                  <a:pt x="724185" y="376259"/>
                </a:lnTo>
                <a:cubicBezTo>
                  <a:pt x="734410" y="391292"/>
                  <a:pt x="741846" y="403601"/>
                  <a:pt x="746496" y="413188"/>
                </a:cubicBezTo>
                <a:cubicBezTo>
                  <a:pt x="751146" y="422775"/>
                  <a:pt x="753211" y="432684"/>
                  <a:pt x="752694" y="442914"/>
                </a:cubicBezTo>
                <a:cubicBezTo>
                  <a:pt x="751306" y="456333"/>
                  <a:pt x="748477" y="468884"/>
                  <a:pt x="744207" y="480568"/>
                </a:cubicBezTo>
                <a:lnTo>
                  <a:pt x="728090" y="506213"/>
                </a:lnTo>
                <a:lnTo>
                  <a:pt x="744209" y="480566"/>
                </a:lnTo>
                <a:cubicBezTo>
                  <a:pt x="748478" y="468882"/>
                  <a:pt x="751307" y="456331"/>
                  <a:pt x="752695" y="442912"/>
                </a:cubicBezTo>
                <a:cubicBezTo>
                  <a:pt x="753212" y="432682"/>
                  <a:pt x="751148" y="422774"/>
                  <a:pt x="746497" y="413187"/>
                </a:cubicBezTo>
                <a:close/>
                <a:moveTo>
                  <a:pt x="206444" y="228944"/>
                </a:moveTo>
                <a:lnTo>
                  <a:pt x="206444" y="228945"/>
                </a:lnTo>
                <a:cubicBezTo>
                  <a:pt x="206444" y="232625"/>
                  <a:pt x="206890" y="235358"/>
                  <a:pt x="207782" y="237144"/>
                </a:cubicBezTo>
                <a:lnTo>
                  <a:pt x="213711" y="257504"/>
                </a:lnTo>
                <a:lnTo>
                  <a:pt x="207783" y="237143"/>
                </a:lnTo>
                <a:close/>
                <a:moveTo>
                  <a:pt x="919643" y="423853"/>
                </a:moveTo>
                <a:cubicBezTo>
                  <a:pt x="909342" y="423627"/>
                  <a:pt x="899485" y="426151"/>
                  <a:pt x="890074" y="431425"/>
                </a:cubicBezTo>
                <a:cubicBezTo>
                  <a:pt x="880664" y="436700"/>
                  <a:pt x="872904" y="444619"/>
                  <a:pt x="866793" y="455184"/>
                </a:cubicBezTo>
                <a:cubicBezTo>
                  <a:pt x="865403" y="457589"/>
                  <a:pt x="863611" y="461481"/>
                  <a:pt x="861417" y="466860"/>
                </a:cubicBezTo>
                <a:cubicBezTo>
                  <a:pt x="855954" y="476309"/>
                  <a:pt x="849689" y="481396"/>
                  <a:pt x="842621" y="482123"/>
                </a:cubicBezTo>
                <a:cubicBezTo>
                  <a:pt x="839367" y="482993"/>
                  <a:pt x="837542" y="483771"/>
                  <a:pt x="837144" y="484458"/>
                </a:cubicBezTo>
                <a:lnTo>
                  <a:pt x="837144" y="484458"/>
                </a:lnTo>
                <a:lnTo>
                  <a:pt x="842621" y="482124"/>
                </a:lnTo>
                <a:cubicBezTo>
                  <a:pt x="849689" y="481397"/>
                  <a:pt x="855954" y="476310"/>
                  <a:pt x="861417" y="466861"/>
                </a:cubicBezTo>
                <a:cubicBezTo>
                  <a:pt x="863611" y="461482"/>
                  <a:pt x="865403" y="457590"/>
                  <a:pt x="866793" y="455185"/>
                </a:cubicBezTo>
                <a:cubicBezTo>
                  <a:pt x="872902" y="444620"/>
                  <a:pt x="880663" y="436701"/>
                  <a:pt x="890074" y="431426"/>
                </a:cubicBezTo>
                <a:cubicBezTo>
                  <a:pt x="899485" y="426152"/>
                  <a:pt x="909342" y="423628"/>
                  <a:pt x="919643" y="423854"/>
                </a:cubicBezTo>
                <a:cubicBezTo>
                  <a:pt x="929944" y="424079"/>
                  <a:pt x="939561" y="426776"/>
                  <a:pt x="948496" y="431941"/>
                </a:cubicBezTo>
                <a:cubicBezTo>
                  <a:pt x="957688" y="437256"/>
                  <a:pt x="965297" y="445209"/>
                  <a:pt x="971324" y="455800"/>
                </a:cubicBezTo>
                <a:lnTo>
                  <a:pt x="971740" y="461025"/>
                </a:lnTo>
                <a:cubicBezTo>
                  <a:pt x="972684" y="459393"/>
                  <a:pt x="972545" y="457651"/>
                  <a:pt x="971324" y="455799"/>
                </a:cubicBezTo>
                <a:cubicBezTo>
                  <a:pt x="965297" y="445208"/>
                  <a:pt x="957688" y="437255"/>
                  <a:pt x="948496" y="431940"/>
                </a:cubicBezTo>
                <a:cubicBezTo>
                  <a:pt x="939561" y="426775"/>
                  <a:pt x="929944" y="424078"/>
                  <a:pt x="919643" y="423853"/>
                </a:cubicBezTo>
                <a:close/>
                <a:moveTo>
                  <a:pt x="1003614" y="444900"/>
                </a:moveTo>
                <a:cubicBezTo>
                  <a:pt x="1001547" y="443705"/>
                  <a:pt x="999916" y="444138"/>
                  <a:pt x="998724" y="446199"/>
                </a:cubicBezTo>
                <a:lnTo>
                  <a:pt x="998724" y="446200"/>
                </a:lnTo>
                <a:lnTo>
                  <a:pt x="1003614" y="444901"/>
                </a:lnTo>
                <a:cubicBezTo>
                  <a:pt x="1005167" y="445800"/>
                  <a:pt x="1006653" y="447805"/>
                  <a:pt x="1008073" y="450918"/>
                </a:cubicBezTo>
                <a:lnTo>
                  <a:pt x="1013909" y="490008"/>
                </a:lnTo>
                <a:lnTo>
                  <a:pt x="1013909" y="490008"/>
                </a:lnTo>
                <a:cubicBezTo>
                  <a:pt x="1015070" y="477070"/>
                  <a:pt x="1013126" y="464039"/>
                  <a:pt x="1008073" y="450917"/>
                </a:cubicBezTo>
                <a:cubicBezTo>
                  <a:pt x="1006653" y="447804"/>
                  <a:pt x="1005167" y="445799"/>
                  <a:pt x="1003614" y="444900"/>
                </a:cubicBezTo>
                <a:close/>
                <a:moveTo>
                  <a:pt x="400128" y="268941"/>
                </a:moveTo>
                <a:cubicBezTo>
                  <a:pt x="408412" y="272470"/>
                  <a:pt x="414950" y="277864"/>
                  <a:pt x="419744" y="285124"/>
                </a:cubicBezTo>
                <a:cubicBezTo>
                  <a:pt x="424537" y="292383"/>
                  <a:pt x="426616" y="300933"/>
                  <a:pt x="425983" y="310775"/>
                </a:cubicBezTo>
                <a:lnTo>
                  <a:pt x="422504" y="378451"/>
                </a:lnTo>
                <a:lnTo>
                  <a:pt x="463602" y="329837"/>
                </a:lnTo>
                <a:cubicBezTo>
                  <a:pt x="469742" y="322261"/>
                  <a:pt x="477249" y="317694"/>
                  <a:pt x="486122" y="316137"/>
                </a:cubicBezTo>
                <a:cubicBezTo>
                  <a:pt x="494996" y="314580"/>
                  <a:pt x="503746" y="315638"/>
                  <a:pt x="512372" y="319314"/>
                </a:cubicBezTo>
                <a:cubicBezTo>
                  <a:pt x="521203" y="323077"/>
                  <a:pt x="528282" y="328721"/>
                  <a:pt x="533607" y="336248"/>
                </a:cubicBezTo>
                <a:cubicBezTo>
                  <a:pt x="538934" y="343775"/>
                  <a:pt x="541388" y="352304"/>
                  <a:pt x="540968" y="361831"/>
                </a:cubicBezTo>
                <a:lnTo>
                  <a:pt x="525641" y="607670"/>
                </a:lnTo>
                <a:cubicBezTo>
                  <a:pt x="525288" y="611724"/>
                  <a:pt x="524251" y="615773"/>
                  <a:pt x="522531" y="619811"/>
                </a:cubicBezTo>
                <a:cubicBezTo>
                  <a:pt x="518388" y="629533"/>
                  <a:pt x="510771" y="636114"/>
                  <a:pt x="499679" y="639558"/>
                </a:cubicBezTo>
                <a:cubicBezTo>
                  <a:pt x="488585" y="643000"/>
                  <a:pt x="474756" y="641194"/>
                  <a:pt x="458189" y="634135"/>
                </a:cubicBezTo>
                <a:lnTo>
                  <a:pt x="361867" y="593093"/>
                </a:lnTo>
                <a:cubicBezTo>
                  <a:pt x="347902" y="587142"/>
                  <a:pt x="337709" y="580878"/>
                  <a:pt x="331291" y="574302"/>
                </a:cubicBezTo>
                <a:cubicBezTo>
                  <a:pt x="324871" y="567725"/>
                  <a:pt x="322157" y="558055"/>
                  <a:pt x="323146" y="545292"/>
                </a:cubicBezTo>
                <a:lnTo>
                  <a:pt x="332125" y="430819"/>
                </a:lnTo>
                <a:lnTo>
                  <a:pt x="254092" y="520843"/>
                </a:lnTo>
                <a:cubicBezTo>
                  <a:pt x="247191" y="529065"/>
                  <a:pt x="239123" y="534140"/>
                  <a:pt x="229888" y="536070"/>
                </a:cubicBezTo>
                <a:cubicBezTo>
                  <a:pt x="220655" y="538000"/>
                  <a:pt x="211827" y="537171"/>
                  <a:pt x="203407" y="533584"/>
                </a:cubicBezTo>
                <a:cubicBezTo>
                  <a:pt x="193069" y="529179"/>
                  <a:pt x="185547" y="521964"/>
                  <a:pt x="180840" y="511940"/>
                </a:cubicBezTo>
                <a:cubicBezTo>
                  <a:pt x="176133" y="501914"/>
                  <a:pt x="176219" y="491177"/>
                  <a:pt x="181097" y="479727"/>
                </a:cubicBezTo>
                <a:cubicBezTo>
                  <a:pt x="183434" y="474243"/>
                  <a:pt x="186684" y="468986"/>
                  <a:pt x="190851" y="463957"/>
                </a:cubicBezTo>
                <a:lnTo>
                  <a:pt x="345696" y="282500"/>
                </a:lnTo>
                <a:cubicBezTo>
                  <a:pt x="353211" y="273977"/>
                  <a:pt x="361954" y="268645"/>
                  <a:pt x="371924" y="266506"/>
                </a:cubicBezTo>
                <a:cubicBezTo>
                  <a:pt x="381895" y="264366"/>
                  <a:pt x="391296" y="265177"/>
                  <a:pt x="400128" y="268941"/>
                </a:cubicBezTo>
                <a:close/>
                <a:moveTo>
                  <a:pt x="1273431" y="499712"/>
                </a:moveTo>
                <a:lnTo>
                  <a:pt x="1269065" y="502635"/>
                </a:lnTo>
                <a:lnTo>
                  <a:pt x="1213614" y="517567"/>
                </a:lnTo>
                <a:cubicBezTo>
                  <a:pt x="1211756" y="517937"/>
                  <a:pt x="1210177" y="519098"/>
                  <a:pt x="1208876" y="521047"/>
                </a:cubicBezTo>
                <a:lnTo>
                  <a:pt x="1208876" y="521047"/>
                </a:lnTo>
                <a:lnTo>
                  <a:pt x="1213613" y="517568"/>
                </a:lnTo>
                <a:lnTo>
                  <a:pt x="1269065" y="502636"/>
                </a:lnTo>
                <a:cubicBezTo>
                  <a:pt x="1271418" y="501522"/>
                  <a:pt x="1272874" y="500548"/>
                  <a:pt x="1273430" y="499713"/>
                </a:cubicBezTo>
                <a:close/>
                <a:moveTo>
                  <a:pt x="713707" y="328171"/>
                </a:moveTo>
                <a:lnTo>
                  <a:pt x="626192" y="353014"/>
                </a:lnTo>
                <a:cubicBezTo>
                  <a:pt x="617263" y="355593"/>
                  <a:pt x="611481" y="360493"/>
                  <a:pt x="608844" y="367709"/>
                </a:cubicBezTo>
                <a:lnTo>
                  <a:pt x="608844" y="367710"/>
                </a:lnTo>
                <a:lnTo>
                  <a:pt x="626191" y="353015"/>
                </a:lnTo>
                <a:lnTo>
                  <a:pt x="713710" y="328172"/>
                </a:lnTo>
                <a:close/>
                <a:moveTo>
                  <a:pt x="1484635" y="536796"/>
                </a:moveTo>
                <a:cubicBezTo>
                  <a:pt x="1496556" y="541393"/>
                  <a:pt x="1507583" y="547401"/>
                  <a:pt x="1517714" y="554820"/>
                </a:cubicBezTo>
                <a:cubicBezTo>
                  <a:pt x="1545507" y="576001"/>
                  <a:pt x="1564888" y="600120"/>
                  <a:pt x="1575859" y="627175"/>
                </a:cubicBezTo>
                <a:cubicBezTo>
                  <a:pt x="1586829" y="654231"/>
                  <a:pt x="1590151" y="681152"/>
                  <a:pt x="1585825" y="707936"/>
                </a:cubicBezTo>
                <a:cubicBezTo>
                  <a:pt x="1581500" y="734720"/>
                  <a:pt x="1571555" y="758740"/>
                  <a:pt x="1555992" y="779994"/>
                </a:cubicBezTo>
                <a:cubicBezTo>
                  <a:pt x="1545308" y="794583"/>
                  <a:pt x="1532711" y="806732"/>
                  <a:pt x="1518199" y="816443"/>
                </a:cubicBezTo>
                <a:cubicBezTo>
                  <a:pt x="1503687" y="826154"/>
                  <a:pt x="1488376" y="832373"/>
                  <a:pt x="1472266" y="835104"/>
                </a:cubicBezTo>
                <a:lnTo>
                  <a:pt x="1336142" y="862013"/>
                </a:lnTo>
                <a:lnTo>
                  <a:pt x="1415302" y="919979"/>
                </a:lnTo>
                <a:cubicBezTo>
                  <a:pt x="1430792" y="931322"/>
                  <a:pt x="1439168" y="944823"/>
                  <a:pt x="1440431" y="960481"/>
                </a:cubicBezTo>
                <a:cubicBezTo>
                  <a:pt x="1441693" y="976138"/>
                  <a:pt x="1437443" y="990632"/>
                  <a:pt x="1427684" y="1003961"/>
                </a:cubicBezTo>
                <a:cubicBezTo>
                  <a:pt x="1417858" y="1017379"/>
                  <a:pt x="1404683" y="1025925"/>
                  <a:pt x="1388159" y="1029597"/>
                </a:cubicBezTo>
                <a:cubicBezTo>
                  <a:pt x="1371636" y="1033270"/>
                  <a:pt x="1355584" y="1029400"/>
                  <a:pt x="1340004" y="1017992"/>
                </a:cubicBezTo>
                <a:lnTo>
                  <a:pt x="1159663" y="885936"/>
                </a:lnTo>
                <a:cubicBezTo>
                  <a:pt x="1139760" y="871362"/>
                  <a:pt x="1128756" y="855453"/>
                  <a:pt x="1126650" y="838208"/>
                </a:cubicBezTo>
                <a:cubicBezTo>
                  <a:pt x="1124543" y="820964"/>
                  <a:pt x="1128567" y="805407"/>
                  <a:pt x="1138723" y="791538"/>
                </a:cubicBezTo>
                <a:cubicBezTo>
                  <a:pt x="1147956" y="778930"/>
                  <a:pt x="1158608" y="771373"/>
                  <a:pt x="1170680" y="768868"/>
                </a:cubicBezTo>
                <a:lnTo>
                  <a:pt x="1426106" y="717049"/>
                </a:lnTo>
                <a:cubicBezTo>
                  <a:pt x="1439659" y="713278"/>
                  <a:pt x="1449370" y="707384"/>
                  <a:pt x="1455240" y="699369"/>
                </a:cubicBezTo>
                <a:cubicBezTo>
                  <a:pt x="1461438" y="690903"/>
                  <a:pt x="1461788" y="681545"/>
                  <a:pt x="1456290" y="671293"/>
                </a:cubicBezTo>
                <a:cubicBezTo>
                  <a:pt x="1452703" y="664101"/>
                  <a:pt x="1448793" y="658955"/>
                  <a:pt x="1444560" y="655855"/>
                </a:cubicBezTo>
                <a:cubicBezTo>
                  <a:pt x="1430061" y="645238"/>
                  <a:pt x="1412777" y="650705"/>
                  <a:pt x="1392707" y="672255"/>
                </a:cubicBezTo>
                <a:cubicBezTo>
                  <a:pt x="1382478" y="683580"/>
                  <a:pt x="1369632" y="689220"/>
                  <a:pt x="1354171" y="689173"/>
                </a:cubicBezTo>
                <a:cubicBezTo>
                  <a:pt x="1338710" y="689127"/>
                  <a:pt x="1324721" y="684521"/>
                  <a:pt x="1312203" y="675355"/>
                </a:cubicBezTo>
                <a:cubicBezTo>
                  <a:pt x="1298964" y="665660"/>
                  <a:pt x="1290515" y="653110"/>
                  <a:pt x="1286856" y="637702"/>
                </a:cubicBezTo>
                <a:cubicBezTo>
                  <a:pt x="1283197" y="622295"/>
                  <a:pt x="1286900" y="606468"/>
                  <a:pt x="1297965" y="590223"/>
                </a:cubicBezTo>
                <a:cubicBezTo>
                  <a:pt x="1316035" y="565546"/>
                  <a:pt x="1338400" y="547994"/>
                  <a:pt x="1365060" y="537564"/>
                </a:cubicBezTo>
                <a:cubicBezTo>
                  <a:pt x="1391720" y="527133"/>
                  <a:pt x="1418762" y="523692"/>
                  <a:pt x="1446185" y="527241"/>
                </a:cubicBezTo>
                <a:cubicBezTo>
                  <a:pt x="1459896" y="529015"/>
                  <a:pt x="1472713" y="532200"/>
                  <a:pt x="1484635" y="536796"/>
                </a:cubicBezTo>
                <a:close/>
                <a:moveTo>
                  <a:pt x="731634" y="321492"/>
                </a:moveTo>
                <a:lnTo>
                  <a:pt x="725303" y="321850"/>
                </a:lnTo>
                <a:lnTo>
                  <a:pt x="731634" y="321492"/>
                </a:lnTo>
                <a:close/>
                <a:moveTo>
                  <a:pt x="795383" y="338882"/>
                </a:moveTo>
                <a:lnTo>
                  <a:pt x="775009" y="352982"/>
                </a:lnTo>
                <a:cubicBezTo>
                  <a:pt x="766905" y="356204"/>
                  <a:pt x="750394" y="361734"/>
                  <a:pt x="725477" y="369573"/>
                </a:cubicBezTo>
                <a:cubicBezTo>
                  <a:pt x="723098" y="370748"/>
                  <a:pt x="721004" y="371005"/>
                  <a:pt x="719196" y="370345"/>
                </a:cubicBezTo>
                <a:lnTo>
                  <a:pt x="716956" y="366460"/>
                </a:lnTo>
                <a:lnTo>
                  <a:pt x="716956" y="366460"/>
                </a:lnTo>
                <a:cubicBezTo>
                  <a:pt x="716297" y="368264"/>
                  <a:pt x="717043" y="369559"/>
                  <a:pt x="719195" y="370346"/>
                </a:cubicBezTo>
                <a:cubicBezTo>
                  <a:pt x="721003" y="371006"/>
                  <a:pt x="723098" y="370749"/>
                  <a:pt x="725476" y="369574"/>
                </a:cubicBezTo>
                <a:cubicBezTo>
                  <a:pt x="750394" y="361735"/>
                  <a:pt x="766905" y="356205"/>
                  <a:pt x="775009" y="352983"/>
                </a:cubicBezTo>
                <a:cubicBezTo>
                  <a:pt x="783115" y="349762"/>
                  <a:pt x="789905" y="345061"/>
                  <a:pt x="795383" y="338883"/>
                </a:cubicBezTo>
                <a:close/>
                <a:moveTo>
                  <a:pt x="651159" y="290670"/>
                </a:moveTo>
                <a:lnTo>
                  <a:pt x="648957" y="290708"/>
                </a:lnTo>
                <a:cubicBezTo>
                  <a:pt x="648063" y="293156"/>
                  <a:pt x="650450" y="295416"/>
                  <a:pt x="656121" y="297488"/>
                </a:cubicBezTo>
                <a:lnTo>
                  <a:pt x="723132" y="321973"/>
                </a:lnTo>
                <a:lnTo>
                  <a:pt x="723133" y="321973"/>
                </a:lnTo>
                <a:lnTo>
                  <a:pt x="656121" y="297488"/>
                </a:lnTo>
                <a:cubicBezTo>
                  <a:pt x="650451" y="295416"/>
                  <a:pt x="648063" y="293156"/>
                  <a:pt x="648958" y="290708"/>
                </a:cubicBezTo>
                <a:close/>
                <a:moveTo>
                  <a:pt x="950076" y="359167"/>
                </a:moveTo>
                <a:cubicBezTo>
                  <a:pt x="961408" y="362353"/>
                  <a:pt x="972401" y="367027"/>
                  <a:pt x="983058" y="373189"/>
                </a:cubicBezTo>
                <a:cubicBezTo>
                  <a:pt x="1004798" y="386562"/>
                  <a:pt x="1021865" y="403106"/>
                  <a:pt x="1034259" y="422822"/>
                </a:cubicBezTo>
                <a:cubicBezTo>
                  <a:pt x="1046654" y="442540"/>
                  <a:pt x="1053350" y="463087"/>
                  <a:pt x="1054347" y="484466"/>
                </a:cubicBezTo>
                <a:cubicBezTo>
                  <a:pt x="1055344" y="505845"/>
                  <a:pt x="1050653" y="525511"/>
                  <a:pt x="1040272" y="543462"/>
                </a:cubicBezTo>
                <a:cubicBezTo>
                  <a:pt x="1027957" y="564763"/>
                  <a:pt x="1008894" y="581477"/>
                  <a:pt x="983086" y="593602"/>
                </a:cubicBezTo>
                <a:cubicBezTo>
                  <a:pt x="989920" y="636292"/>
                  <a:pt x="985042" y="671982"/>
                  <a:pt x="968453" y="700670"/>
                </a:cubicBezTo>
                <a:cubicBezTo>
                  <a:pt x="955639" y="722831"/>
                  <a:pt x="937129" y="739376"/>
                  <a:pt x="912920" y="750306"/>
                </a:cubicBezTo>
                <a:cubicBezTo>
                  <a:pt x="888712" y="761236"/>
                  <a:pt x="862946" y="765936"/>
                  <a:pt x="835623" y="764406"/>
                </a:cubicBezTo>
                <a:cubicBezTo>
                  <a:pt x="808299" y="762876"/>
                  <a:pt x="783767" y="755825"/>
                  <a:pt x="762026" y="743253"/>
                </a:cubicBezTo>
                <a:cubicBezTo>
                  <a:pt x="739230" y="729729"/>
                  <a:pt x="720953" y="711910"/>
                  <a:pt x="707192" y="689799"/>
                </a:cubicBezTo>
                <a:cubicBezTo>
                  <a:pt x="693431" y="667688"/>
                  <a:pt x="685876" y="644265"/>
                  <a:pt x="684526" y="619531"/>
                </a:cubicBezTo>
                <a:cubicBezTo>
                  <a:pt x="683852" y="607164"/>
                  <a:pt x="684872" y="595247"/>
                  <a:pt x="687589" y="583782"/>
                </a:cubicBezTo>
                <a:lnTo>
                  <a:pt x="688715" y="580971"/>
                </a:lnTo>
                <a:lnTo>
                  <a:pt x="690908" y="580069"/>
                </a:lnTo>
                <a:cubicBezTo>
                  <a:pt x="709689" y="568380"/>
                  <a:pt x="725384" y="554809"/>
                  <a:pt x="737993" y="539355"/>
                </a:cubicBezTo>
                <a:lnTo>
                  <a:pt x="761435" y="498851"/>
                </a:lnTo>
                <a:lnTo>
                  <a:pt x="788655" y="485302"/>
                </a:lnTo>
                <a:cubicBezTo>
                  <a:pt x="785711" y="457928"/>
                  <a:pt x="790176" y="433977"/>
                  <a:pt x="802046" y="413448"/>
                </a:cubicBezTo>
                <a:cubicBezTo>
                  <a:pt x="812823" y="394810"/>
                  <a:pt x="828351" y="380150"/>
                  <a:pt x="848633" y="369470"/>
                </a:cubicBezTo>
                <a:cubicBezTo>
                  <a:pt x="868912" y="358791"/>
                  <a:pt x="891060" y="353660"/>
                  <a:pt x="915071" y="354076"/>
                </a:cubicBezTo>
                <a:cubicBezTo>
                  <a:pt x="927077" y="354285"/>
                  <a:pt x="938745" y="355982"/>
                  <a:pt x="950076" y="359167"/>
                </a:cubicBezTo>
                <a:close/>
                <a:moveTo>
                  <a:pt x="1277053" y="441491"/>
                </a:moveTo>
                <a:cubicBezTo>
                  <a:pt x="1271464" y="440815"/>
                  <a:pt x="1265311" y="441289"/>
                  <a:pt x="1258593" y="442912"/>
                </a:cubicBezTo>
                <a:lnTo>
                  <a:pt x="1114810" y="480424"/>
                </a:lnTo>
                <a:cubicBezTo>
                  <a:pt x="1106233" y="482619"/>
                  <a:pt x="1099839" y="486874"/>
                  <a:pt x="1095625" y="493187"/>
                </a:cubicBezTo>
                <a:lnTo>
                  <a:pt x="1090770" y="517167"/>
                </a:lnTo>
                <a:lnTo>
                  <a:pt x="1095626" y="493189"/>
                </a:lnTo>
                <a:cubicBezTo>
                  <a:pt x="1099838" y="486875"/>
                  <a:pt x="1106234" y="482621"/>
                  <a:pt x="1114810" y="480426"/>
                </a:cubicBezTo>
                <a:lnTo>
                  <a:pt x="1258593" y="442914"/>
                </a:lnTo>
                <a:cubicBezTo>
                  <a:pt x="1265312" y="441291"/>
                  <a:pt x="1271465" y="440817"/>
                  <a:pt x="1277053" y="441493"/>
                </a:cubicBezTo>
                <a:cubicBezTo>
                  <a:pt x="1282641" y="442168"/>
                  <a:pt x="1287663" y="443993"/>
                  <a:pt x="1292120" y="446967"/>
                </a:cubicBezTo>
                <a:lnTo>
                  <a:pt x="1305972" y="467984"/>
                </a:lnTo>
                <a:lnTo>
                  <a:pt x="1305973" y="467983"/>
                </a:lnTo>
                <a:cubicBezTo>
                  <a:pt x="1304166" y="458927"/>
                  <a:pt x="1299547" y="451921"/>
                  <a:pt x="1292119" y="446965"/>
                </a:cubicBezTo>
                <a:cubicBezTo>
                  <a:pt x="1287663" y="443991"/>
                  <a:pt x="1282641" y="442166"/>
                  <a:pt x="1277053" y="441491"/>
                </a:cubicBezTo>
                <a:close/>
                <a:moveTo>
                  <a:pt x="669405" y="251069"/>
                </a:moveTo>
                <a:cubicBezTo>
                  <a:pt x="659273" y="247367"/>
                  <a:pt x="650085" y="247214"/>
                  <a:pt x="641836" y="250612"/>
                </a:cubicBezTo>
                <a:cubicBezTo>
                  <a:pt x="633587" y="254010"/>
                  <a:pt x="628117" y="259395"/>
                  <a:pt x="625423" y="266766"/>
                </a:cubicBezTo>
                <a:lnTo>
                  <a:pt x="641835" y="250614"/>
                </a:lnTo>
                <a:cubicBezTo>
                  <a:pt x="650083" y="247216"/>
                  <a:pt x="659272" y="247368"/>
                  <a:pt x="669403" y="251070"/>
                </a:cubicBezTo>
                <a:lnTo>
                  <a:pt x="776416" y="290171"/>
                </a:lnTo>
                <a:cubicBezTo>
                  <a:pt x="789636" y="295002"/>
                  <a:pt x="798689" y="301251"/>
                  <a:pt x="803575" y="308920"/>
                </a:cubicBezTo>
                <a:lnTo>
                  <a:pt x="806578" y="332262"/>
                </a:lnTo>
                <a:lnTo>
                  <a:pt x="806579" y="332260"/>
                </a:lnTo>
                <a:cubicBezTo>
                  <a:pt x="809463" y="324367"/>
                  <a:pt x="808462" y="316586"/>
                  <a:pt x="803576" y="308918"/>
                </a:cubicBezTo>
                <a:cubicBezTo>
                  <a:pt x="798690" y="301249"/>
                  <a:pt x="789637" y="295000"/>
                  <a:pt x="776417" y="290169"/>
                </a:cubicBezTo>
                <a:close/>
                <a:moveTo>
                  <a:pt x="223522" y="124737"/>
                </a:moveTo>
                <a:lnTo>
                  <a:pt x="223521" y="124737"/>
                </a:lnTo>
                <a:lnTo>
                  <a:pt x="198072" y="182332"/>
                </a:lnTo>
                <a:lnTo>
                  <a:pt x="198072" y="182333"/>
                </a:lnTo>
                <a:close/>
                <a:moveTo>
                  <a:pt x="29499" y="65311"/>
                </a:moveTo>
                <a:lnTo>
                  <a:pt x="30807" y="70657"/>
                </a:lnTo>
                <a:lnTo>
                  <a:pt x="137797" y="274181"/>
                </a:lnTo>
                <a:cubicBezTo>
                  <a:pt x="144381" y="286121"/>
                  <a:pt x="153982" y="292090"/>
                  <a:pt x="166595" y="292090"/>
                </a:cubicBezTo>
                <a:cubicBezTo>
                  <a:pt x="175302" y="292091"/>
                  <a:pt x="183198" y="289022"/>
                  <a:pt x="190286" y="282886"/>
                </a:cubicBezTo>
                <a:cubicBezTo>
                  <a:pt x="197373" y="276749"/>
                  <a:pt x="200918" y="269050"/>
                  <a:pt x="200919" y="259789"/>
                </a:cubicBezTo>
                <a:lnTo>
                  <a:pt x="200919" y="259789"/>
                </a:lnTo>
                <a:lnTo>
                  <a:pt x="190285" y="282885"/>
                </a:lnTo>
                <a:cubicBezTo>
                  <a:pt x="183197" y="289021"/>
                  <a:pt x="175301" y="292090"/>
                  <a:pt x="166595" y="292089"/>
                </a:cubicBezTo>
                <a:cubicBezTo>
                  <a:pt x="153982" y="292089"/>
                  <a:pt x="144382" y="286120"/>
                  <a:pt x="137797" y="274180"/>
                </a:cubicBezTo>
                <a:lnTo>
                  <a:pt x="30808" y="70656"/>
                </a:lnTo>
                <a:close/>
                <a:moveTo>
                  <a:pt x="47216" y="69986"/>
                </a:moveTo>
                <a:cubicBezTo>
                  <a:pt x="44537" y="69986"/>
                  <a:pt x="43198" y="71604"/>
                  <a:pt x="43198" y="74842"/>
                </a:cubicBezTo>
                <a:lnTo>
                  <a:pt x="43197" y="74842"/>
                </a:lnTo>
                <a:lnTo>
                  <a:pt x="47215" y="69987"/>
                </a:lnTo>
                <a:cubicBezTo>
                  <a:pt x="50006" y="69988"/>
                  <a:pt x="52517" y="72059"/>
                  <a:pt x="54750" y="76203"/>
                </a:cubicBezTo>
                <a:lnTo>
                  <a:pt x="153534" y="263967"/>
                </a:lnTo>
                <a:cubicBezTo>
                  <a:pt x="156324" y="269881"/>
                  <a:pt x="162743" y="272837"/>
                  <a:pt x="172789" y="272837"/>
                </a:cubicBezTo>
                <a:lnTo>
                  <a:pt x="178984" y="276350"/>
                </a:lnTo>
                <a:lnTo>
                  <a:pt x="178985" y="276348"/>
                </a:lnTo>
                <a:cubicBezTo>
                  <a:pt x="178984" y="274006"/>
                  <a:pt x="176920" y="272835"/>
                  <a:pt x="172789" y="272835"/>
                </a:cubicBezTo>
                <a:cubicBezTo>
                  <a:pt x="162744" y="272835"/>
                  <a:pt x="156324" y="269879"/>
                  <a:pt x="153535" y="263966"/>
                </a:cubicBezTo>
                <a:lnTo>
                  <a:pt x="54751" y="76202"/>
                </a:lnTo>
                <a:cubicBezTo>
                  <a:pt x="52518" y="72058"/>
                  <a:pt x="50006" y="69986"/>
                  <a:pt x="47216" y="69986"/>
                </a:cubicBezTo>
                <a:close/>
                <a:moveTo>
                  <a:pt x="1286873" y="414480"/>
                </a:moveTo>
                <a:cubicBezTo>
                  <a:pt x="1296044" y="415768"/>
                  <a:pt x="1304528" y="419014"/>
                  <a:pt x="1312328" y="424218"/>
                </a:cubicBezTo>
                <a:cubicBezTo>
                  <a:pt x="1321242" y="430166"/>
                  <a:pt x="1328159" y="438001"/>
                  <a:pt x="1333077" y="447723"/>
                </a:cubicBezTo>
                <a:cubicBezTo>
                  <a:pt x="1337995" y="457446"/>
                  <a:pt x="1340267" y="467717"/>
                  <a:pt x="1339891" y="478537"/>
                </a:cubicBezTo>
                <a:cubicBezTo>
                  <a:pt x="1339516" y="489357"/>
                  <a:pt x="1336354" y="499224"/>
                  <a:pt x="1330407" y="508137"/>
                </a:cubicBezTo>
                <a:cubicBezTo>
                  <a:pt x="1321919" y="520858"/>
                  <a:pt x="1308758" y="529924"/>
                  <a:pt x="1290924" y="535334"/>
                </a:cubicBezTo>
                <a:lnTo>
                  <a:pt x="1249684" y="546464"/>
                </a:lnTo>
                <a:cubicBezTo>
                  <a:pt x="1252003" y="555257"/>
                  <a:pt x="1246192" y="570099"/>
                  <a:pt x="1232253" y="590990"/>
                </a:cubicBezTo>
                <a:lnTo>
                  <a:pt x="1103641" y="783749"/>
                </a:lnTo>
                <a:cubicBezTo>
                  <a:pt x="1092367" y="800647"/>
                  <a:pt x="1078408" y="810355"/>
                  <a:pt x="1061767" y="812872"/>
                </a:cubicBezTo>
                <a:cubicBezTo>
                  <a:pt x="1045127" y="815388"/>
                  <a:pt x="1029703" y="811908"/>
                  <a:pt x="1015497" y="802429"/>
                </a:cubicBezTo>
                <a:cubicBezTo>
                  <a:pt x="1001848" y="793322"/>
                  <a:pt x="992952" y="780912"/>
                  <a:pt x="988810" y="765199"/>
                </a:cubicBezTo>
                <a:cubicBezTo>
                  <a:pt x="984667" y="749487"/>
                  <a:pt x="987769" y="733877"/>
                  <a:pt x="998115" y="718371"/>
                </a:cubicBezTo>
                <a:lnTo>
                  <a:pt x="1096339" y="571156"/>
                </a:lnTo>
                <a:lnTo>
                  <a:pt x="1084919" y="563536"/>
                </a:lnTo>
                <a:cubicBezTo>
                  <a:pt x="1073127" y="555668"/>
                  <a:pt x="1065368" y="543011"/>
                  <a:pt x="1061645" y="525564"/>
                </a:cubicBezTo>
                <a:cubicBezTo>
                  <a:pt x="1057921" y="508118"/>
                  <a:pt x="1060706" y="492432"/>
                  <a:pt x="1069998" y="478504"/>
                </a:cubicBezTo>
                <a:cubicBezTo>
                  <a:pt x="1078733" y="465412"/>
                  <a:pt x="1092266" y="456594"/>
                  <a:pt x="1110594" y="452050"/>
                </a:cubicBezTo>
                <a:lnTo>
                  <a:pt x="1257303" y="416489"/>
                </a:lnTo>
                <a:cubicBezTo>
                  <a:pt x="1267845" y="413861"/>
                  <a:pt x="1277703" y="413192"/>
                  <a:pt x="1286873" y="414480"/>
                </a:cubicBezTo>
                <a:close/>
                <a:moveTo>
                  <a:pt x="671163" y="228339"/>
                </a:moveTo>
                <a:lnTo>
                  <a:pt x="796809" y="274249"/>
                </a:lnTo>
                <a:cubicBezTo>
                  <a:pt x="811242" y="279522"/>
                  <a:pt x="821978" y="288851"/>
                  <a:pt x="829018" y="302232"/>
                </a:cubicBezTo>
                <a:cubicBezTo>
                  <a:pt x="836058" y="315613"/>
                  <a:pt x="837083" y="329135"/>
                  <a:pt x="832091" y="342794"/>
                </a:cubicBezTo>
                <a:cubicBezTo>
                  <a:pt x="823270" y="366936"/>
                  <a:pt x="798974" y="382794"/>
                  <a:pt x="759200" y="390366"/>
                </a:cubicBezTo>
                <a:cubicBezTo>
                  <a:pt x="768238" y="403211"/>
                  <a:pt x="773372" y="418477"/>
                  <a:pt x="774603" y="436165"/>
                </a:cubicBezTo>
                <a:cubicBezTo>
                  <a:pt x="775834" y="453850"/>
                  <a:pt x="773074" y="471930"/>
                  <a:pt x="766325" y="490399"/>
                </a:cubicBezTo>
                <a:lnTo>
                  <a:pt x="761436" y="498849"/>
                </a:lnTo>
                <a:lnTo>
                  <a:pt x="761434" y="498850"/>
                </a:lnTo>
                <a:lnTo>
                  <a:pt x="737993" y="539354"/>
                </a:lnTo>
                <a:cubicBezTo>
                  <a:pt x="725384" y="554808"/>
                  <a:pt x="709689" y="568379"/>
                  <a:pt x="690908" y="580068"/>
                </a:cubicBezTo>
                <a:lnTo>
                  <a:pt x="688715" y="580970"/>
                </a:lnTo>
                <a:lnTo>
                  <a:pt x="689379" y="579313"/>
                </a:lnTo>
                <a:lnTo>
                  <a:pt x="688715" y="580969"/>
                </a:lnTo>
                <a:lnTo>
                  <a:pt x="627640" y="606103"/>
                </a:lnTo>
                <a:cubicBezTo>
                  <a:pt x="607839" y="610456"/>
                  <a:pt x="588746" y="609274"/>
                  <a:pt x="570361" y="602556"/>
                </a:cubicBezTo>
                <a:cubicBezTo>
                  <a:pt x="556959" y="597659"/>
                  <a:pt x="546968" y="590088"/>
                  <a:pt x="540388" y="579845"/>
                </a:cubicBezTo>
                <a:cubicBezTo>
                  <a:pt x="533808" y="569602"/>
                  <a:pt x="532598" y="556524"/>
                  <a:pt x="536756" y="540612"/>
                </a:cubicBezTo>
                <a:cubicBezTo>
                  <a:pt x="540272" y="530991"/>
                  <a:pt x="547421" y="523085"/>
                  <a:pt x="558204" y="516897"/>
                </a:cubicBezTo>
                <a:cubicBezTo>
                  <a:pt x="568985" y="510709"/>
                  <a:pt x="579959" y="507659"/>
                  <a:pt x="591127" y="507747"/>
                </a:cubicBezTo>
                <a:cubicBezTo>
                  <a:pt x="605521" y="507261"/>
                  <a:pt x="620414" y="503548"/>
                  <a:pt x="635804" y="496610"/>
                </a:cubicBezTo>
                <a:cubicBezTo>
                  <a:pt x="651194" y="489671"/>
                  <a:pt x="660914" y="480661"/>
                  <a:pt x="664963" y="469577"/>
                </a:cubicBezTo>
                <a:cubicBezTo>
                  <a:pt x="666093" y="466484"/>
                  <a:pt x="666740" y="463117"/>
                  <a:pt x="666902" y="459476"/>
                </a:cubicBezTo>
                <a:cubicBezTo>
                  <a:pt x="666958" y="453459"/>
                  <a:pt x="664013" y="447392"/>
                  <a:pt x="658068" y="441275"/>
                </a:cubicBezTo>
                <a:cubicBezTo>
                  <a:pt x="652124" y="435159"/>
                  <a:pt x="643910" y="430186"/>
                  <a:pt x="633428" y="426356"/>
                </a:cubicBezTo>
                <a:cubicBezTo>
                  <a:pt x="623826" y="425186"/>
                  <a:pt x="615717" y="423391"/>
                  <a:pt x="609102" y="420975"/>
                </a:cubicBezTo>
                <a:cubicBezTo>
                  <a:pt x="599393" y="417427"/>
                  <a:pt x="592681" y="412344"/>
                  <a:pt x="588963" y="405727"/>
                </a:cubicBezTo>
                <a:cubicBezTo>
                  <a:pt x="585246" y="399111"/>
                  <a:pt x="582990" y="389960"/>
                  <a:pt x="582196" y="378276"/>
                </a:cubicBezTo>
                <a:cubicBezTo>
                  <a:pt x="581672" y="373313"/>
                  <a:pt x="582760" y="367138"/>
                  <a:pt x="585459" y="359749"/>
                </a:cubicBezTo>
                <a:cubicBezTo>
                  <a:pt x="593439" y="339779"/>
                  <a:pt x="610703" y="328510"/>
                  <a:pt x="637252" y="325941"/>
                </a:cubicBezTo>
                <a:cubicBezTo>
                  <a:pt x="621026" y="318649"/>
                  <a:pt x="610138" y="308536"/>
                  <a:pt x="604590" y="295601"/>
                </a:cubicBezTo>
                <a:cubicBezTo>
                  <a:pt x="599042" y="282668"/>
                  <a:pt x="598575" y="269886"/>
                  <a:pt x="603189" y="257257"/>
                </a:cubicBezTo>
                <a:cubicBezTo>
                  <a:pt x="607836" y="244542"/>
                  <a:pt x="616396" y="235107"/>
                  <a:pt x="628869" y="228954"/>
                </a:cubicBezTo>
                <a:cubicBezTo>
                  <a:pt x="641343" y="222799"/>
                  <a:pt x="655441" y="222594"/>
                  <a:pt x="671163" y="228339"/>
                </a:cubicBezTo>
                <a:close/>
                <a:moveTo>
                  <a:pt x="262534" y="95268"/>
                </a:moveTo>
                <a:lnTo>
                  <a:pt x="128252" y="95268"/>
                </a:lnTo>
                <a:cubicBezTo>
                  <a:pt x="125463" y="95268"/>
                  <a:pt x="124066" y="97333"/>
                  <a:pt x="124067" y="101460"/>
                </a:cubicBezTo>
                <a:lnTo>
                  <a:pt x="124067" y="101460"/>
                </a:lnTo>
                <a:lnTo>
                  <a:pt x="128253" y="95269"/>
                </a:lnTo>
                <a:lnTo>
                  <a:pt x="262533" y="95269"/>
                </a:lnTo>
                <a:lnTo>
                  <a:pt x="266718" y="102761"/>
                </a:lnTo>
                <a:lnTo>
                  <a:pt x="266718" y="102761"/>
                </a:lnTo>
                <a:cubicBezTo>
                  <a:pt x="266718" y="97766"/>
                  <a:pt x="265324" y="95268"/>
                  <a:pt x="262534" y="95268"/>
                </a:cubicBezTo>
                <a:close/>
                <a:moveTo>
                  <a:pt x="267389" y="74841"/>
                </a:moveTo>
                <a:lnTo>
                  <a:pt x="124067" y="74842"/>
                </a:lnTo>
                <a:cubicBezTo>
                  <a:pt x="119491" y="74842"/>
                  <a:pt x="117203" y="76429"/>
                  <a:pt x="117203" y="79603"/>
                </a:cubicBezTo>
                <a:lnTo>
                  <a:pt x="117203" y="79604"/>
                </a:lnTo>
                <a:lnTo>
                  <a:pt x="124067" y="74843"/>
                </a:lnTo>
                <a:lnTo>
                  <a:pt x="267388" y="74842"/>
                </a:lnTo>
                <a:lnTo>
                  <a:pt x="274923" y="80284"/>
                </a:lnTo>
                <a:lnTo>
                  <a:pt x="274924" y="80283"/>
                </a:lnTo>
                <a:cubicBezTo>
                  <a:pt x="274923" y="76656"/>
                  <a:pt x="272411" y="74841"/>
                  <a:pt x="267389" y="74841"/>
                </a:cubicBezTo>
                <a:close/>
                <a:moveTo>
                  <a:pt x="352443" y="80197"/>
                </a:moveTo>
                <a:lnTo>
                  <a:pt x="185850" y="421750"/>
                </a:lnTo>
                <a:cubicBezTo>
                  <a:pt x="179263" y="435486"/>
                  <a:pt x="168715" y="442354"/>
                  <a:pt x="154205" y="442354"/>
                </a:cubicBezTo>
                <a:cubicBezTo>
                  <a:pt x="145387" y="442354"/>
                  <a:pt x="137462" y="439367"/>
                  <a:pt x="130429" y="433391"/>
                </a:cubicBezTo>
                <a:cubicBezTo>
                  <a:pt x="123398" y="427416"/>
                  <a:pt x="119881" y="419907"/>
                  <a:pt x="119882" y="410861"/>
                </a:cubicBezTo>
                <a:lnTo>
                  <a:pt x="124067" y="393607"/>
                </a:lnTo>
                <a:cubicBezTo>
                  <a:pt x="121277" y="400083"/>
                  <a:pt x="119880" y="405836"/>
                  <a:pt x="119882" y="410862"/>
                </a:cubicBezTo>
                <a:cubicBezTo>
                  <a:pt x="119882" y="419908"/>
                  <a:pt x="123397" y="427417"/>
                  <a:pt x="130428" y="433392"/>
                </a:cubicBezTo>
                <a:cubicBezTo>
                  <a:pt x="137462" y="439368"/>
                  <a:pt x="145386" y="442355"/>
                  <a:pt x="154205" y="442355"/>
                </a:cubicBezTo>
                <a:cubicBezTo>
                  <a:pt x="168716" y="442355"/>
                  <a:pt x="179264" y="435487"/>
                  <a:pt x="185849" y="421751"/>
                </a:cubicBezTo>
                <a:lnTo>
                  <a:pt x="352443" y="80198"/>
                </a:lnTo>
                <a:close/>
                <a:moveTo>
                  <a:pt x="346864" y="62057"/>
                </a:moveTo>
                <a:lnTo>
                  <a:pt x="345578" y="68645"/>
                </a:lnTo>
                <a:lnTo>
                  <a:pt x="178316" y="420419"/>
                </a:lnTo>
                <a:cubicBezTo>
                  <a:pt x="176530" y="423322"/>
                  <a:pt x="173014" y="425861"/>
                  <a:pt x="167768" y="428038"/>
                </a:cubicBezTo>
                <a:cubicBezTo>
                  <a:pt x="162520" y="430215"/>
                  <a:pt x="157106" y="431302"/>
                  <a:pt x="151527" y="431302"/>
                </a:cubicBezTo>
                <a:lnTo>
                  <a:pt x="145331" y="424433"/>
                </a:lnTo>
                <a:lnTo>
                  <a:pt x="145331" y="424433"/>
                </a:lnTo>
                <a:cubicBezTo>
                  <a:pt x="145332" y="427672"/>
                  <a:pt x="147395" y="429962"/>
                  <a:pt x="151526" y="431303"/>
                </a:cubicBezTo>
                <a:cubicBezTo>
                  <a:pt x="157107" y="431303"/>
                  <a:pt x="162521" y="430216"/>
                  <a:pt x="167768" y="428039"/>
                </a:cubicBezTo>
                <a:cubicBezTo>
                  <a:pt x="173013" y="425862"/>
                  <a:pt x="176529" y="423323"/>
                  <a:pt x="178315" y="420420"/>
                </a:cubicBezTo>
                <a:lnTo>
                  <a:pt x="345579" y="68646"/>
                </a:lnTo>
                <a:close/>
                <a:moveTo>
                  <a:pt x="327832" y="45876"/>
                </a:moveTo>
                <a:lnTo>
                  <a:pt x="327832" y="45876"/>
                </a:lnTo>
                <a:cubicBezTo>
                  <a:pt x="327831" y="48220"/>
                  <a:pt x="328724" y="49392"/>
                  <a:pt x="330511" y="49392"/>
                </a:cubicBezTo>
                <a:lnTo>
                  <a:pt x="337375" y="67139"/>
                </a:lnTo>
                <a:lnTo>
                  <a:pt x="337375" y="67138"/>
                </a:lnTo>
                <a:cubicBezTo>
                  <a:pt x="337375" y="57651"/>
                  <a:pt x="335087" y="51734"/>
                  <a:pt x="330511" y="49391"/>
                </a:cubicBezTo>
                <a:close/>
                <a:moveTo>
                  <a:pt x="343968" y="4879"/>
                </a:moveTo>
                <a:cubicBezTo>
                  <a:pt x="352604" y="8130"/>
                  <a:pt x="359699" y="13008"/>
                  <a:pt x="365252" y="19511"/>
                </a:cubicBezTo>
                <a:cubicBezTo>
                  <a:pt x="376359" y="32519"/>
                  <a:pt x="381912" y="47954"/>
                  <a:pt x="381911" y="65817"/>
                </a:cubicBezTo>
                <a:cubicBezTo>
                  <a:pt x="381911" y="76648"/>
                  <a:pt x="380071" y="86027"/>
                  <a:pt x="376387" y="93953"/>
                </a:cubicBezTo>
                <a:lnTo>
                  <a:pt x="209792" y="434153"/>
                </a:lnTo>
                <a:cubicBezTo>
                  <a:pt x="204434" y="445314"/>
                  <a:pt x="196844" y="453712"/>
                  <a:pt x="187021" y="459349"/>
                </a:cubicBezTo>
                <a:cubicBezTo>
                  <a:pt x="177200" y="464986"/>
                  <a:pt x="166706" y="467805"/>
                  <a:pt x="155545" y="467805"/>
                </a:cubicBezTo>
                <a:cubicBezTo>
                  <a:pt x="138912" y="467805"/>
                  <a:pt x="124375" y="462614"/>
                  <a:pt x="111928" y="452234"/>
                </a:cubicBezTo>
                <a:cubicBezTo>
                  <a:pt x="99483" y="441853"/>
                  <a:pt x="93259" y="428291"/>
                  <a:pt x="93260" y="411548"/>
                </a:cubicBezTo>
                <a:cubicBezTo>
                  <a:pt x="93260" y="402171"/>
                  <a:pt x="95548" y="392349"/>
                  <a:pt x="100125" y="382080"/>
                </a:cubicBezTo>
                <a:lnTo>
                  <a:pt x="132272" y="312094"/>
                </a:lnTo>
                <a:cubicBezTo>
                  <a:pt x="128923" y="312094"/>
                  <a:pt x="122113" y="303052"/>
                  <a:pt x="111845" y="284970"/>
                </a:cubicBezTo>
                <a:cubicBezTo>
                  <a:pt x="101576" y="266887"/>
                  <a:pt x="84833" y="235744"/>
                  <a:pt x="61615" y="191542"/>
                </a:cubicBezTo>
                <a:cubicBezTo>
                  <a:pt x="38399" y="147341"/>
                  <a:pt x="19646" y="112515"/>
                  <a:pt x="5358" y="87065"/>
                </a:cubicBezTo>
                <a:cubicBezTo>
                  <a:pt x="1787" y="79698"/>
                  <a:pt x="1" y="71940"/>
                  <a:pt x="0" y="63792"/>
                </a:cubicBezTo>
                <a:cubicBezTo>
                  <a:pt x="0" y="53411"/>
                  <a:pt x="2511" y="43309"/>
                  <a:pt x="7534" y="33487"/>
                </a:cubicBezTo>
                <a:cubicBezTo>
                  <a:pt x="12558" y="23664"/>
                  <a:pt x="19980" y="15628"/>
                  <a:pt x="29803" y="9377"/>
                </a:cubicBezTo>
                <a:cubicBezTo>
                  <a:pt x="39626" y="3126"/>
                  <a:pt x="51180" y="0"/>
                  <a:pt x="64462" y="0"/>
                </a:cubicBezTo>
                <a:lnTo>
                  <a:pt x="313432" y="1"/>
                </a:lnTo>
                <a:cubicBezTo>
                  <a:pt x="325152" y="1"/>
                  <a:pt x="335331" y="1627"/>
                  <a:pt x="343968" y="487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sz="5400" dirty="0">
              <a:solidFill>
                <a:srgbClr val="FF66CC"/>
              </a:solidFill>
            </a:endParaRPr>
          </a:p>
        </p:txBody>
      </p:sp>
      <p:sp>
        <p:nvSpPr>
          <p:cNvPr id="363" name="フリーフォーム: 図形 362">
            <a:extLst>
              <a:ext uri="{FF2B5EF4-FFF2-40B4-BE49-F238E27FC236}">
                <a16:creationId xmlns:a16="http://schemas.microsoft.com/office/drawing/2014/main" id="{BE3940D1-0719-450A-9246-C0CAA45980A2}"/>
              </a:ext>
            </a:extLst>
          </p:cNvPr>
          <p:cNvSpPr/>
          <p:nvPr/>
        </p:nvSpPr>
        <p:spPr>
          <a:xfrm rot="20662361">
            <a:off x="7708222" y="428559"/>
            <a:ext cx="1589027" cy="1031321"/>
          </a:xfrm>
          <a:custGeom>
            <a:avLst/>
            <a:gdLst>
              <a:gd name="connsiteX0" fmla="*/ 1367707 w 1589027"/>
              <a:gd name="connsiteY0" fmla="*/ 978931 h 1031321"/>
              <a:gd name="connsiteX1" fmla="*/ 1367706 w 1589027"/>
              <a:gd name="connsiteY1" fmla="*/ 978931 h 1031321"/>
              <a:gd name="connsiteX2" fmla="*/ 1367707 w 1589027"/>
              <a:gd name="connsiteY2" fmla="*/ 978931 h 1031321"/>
              <a:gd name="connsiteX3" fmla="*/ 1367707 w 1589027"/>
              <a:gd name="connsiteY3" fmla="*/ 978931 h 1031321"/>
              <a:gd name="connsiteX4" fmla="*/ 1189132 w 1589027"/>
              <a:gd name="connsiteY4" fmla="*/ 848786 h 1031321"/>
              <a:gd name="connsiteX5" fmla="*/ 1189131 w 1589027"/>
              <a:gd name="connsiteY5" fmla="*/ 848786 h 1031321"/>
              <a:gd name="connsiteX6" fmla="*/ 1189131 w 1589027"/>
              <a:gd name="connsiteY6" fmla="*/ 848786 h 1031321"/>
              <a:gd name="connsiteX7" fmla="*/ 1189133 w 1589027"/>
              <a:gd name="connsiteY7" fmla="*/ 848786 h 1031321"/>
              <a:gd name="connsiteX8" fmla="*/ 803841 w 1589027"/>
              <a:gd name="connsiteY8" fmla="*/ 735613 h 1031321"/>
              <a:gd name="connsiteX9" fmla="*/ 803837 w 1589027"/>
              <a:gd name="connsiteY9" fmla="*/ 735612 h 1031321"/>
              <a:gd name="connsiteX10" fmla="*/ 803841 w 1589027"/>
              <a:gd name="connsiteY10" fmla="*/ 735614 h 1031321"/>
              <a:gd name="connsiteX11" fmla="*/ 803845 w 1589027"/>
              <a:gd name="connsiteY11" fmla="*/ 735614 h 1031321"/>
              <a:gd name="connsiteX12" fmla="*/ 473781 w 1589027"/>
              <a:gd name="connsiteY12" fmla="*/ 617162 h 1031321"/>
              <a:gd name="connsiteX13" fmla="*/ 473777 w 1589027"/>
              <a:gd name="connsiteY13" fmla="*/ 617162 h 1031321"/>
              <a:gd name="connsiteX14" fmla="*/ 473781 w 1589027"/>
              <a:gd name="connsiteY14" fmla="*/ 617163 h 1031321"/>
              <a:gd name="connsiteX15" fmla="*/ 473785 w 1589027"/>
              <a:gd name="connsiteY15" fmla="*/ 617164 h 1031321"/>
              <a:gd name="connsiteX16" fmla="*/ 380585 w 1589027"/>
              <a:gd name="connsiteY16" fmla="*/ 534143 h 1031321"/>
              <a:gd name="connsiteX17" fmla="*/ 380585 w 1589027"/>
              <a:gd name="connsiteY17" fmla="*/ 534143 h 1031321"/>
              <a:gd name="connsiteX18" fmla="*/ 380585 w 1589027"/>
              <a:gd name="connsiteY18" fmla="*/ 534143 h 1031321"/>
              <a:gd name="connsiteX19" fmla="*/ 380585 w 1589027"/>
              <a:gd name="connsiteY19" fmla="*/ 534143 h 1031321"/>
              <a:gd name="connsiteX20" fmla="*/ 825538 w 1589027"/>
              <a:gd name="connsiteY20" fmla="*/ 651983 h 1031321"/>
              <a:gd name="connsiteX21" fmla="*/ 825536 w 1589027"/>
              <a:gd name="connsiteY21" fmla="*/ 651983 h 1031321"/>
              <a:gd name="connsiteX22" fmla="*/ 825538 w 1589027"/>
              <a:gd name="connsiteY22" fmla="*/ 651984 h 1031321"/>
              <a:gd name="connsiteX23" fmla="*/ 825540 w 1589027"/>
              <a:gd name="connsiteY23" fmla="*/ 651984 h 1031321"/>
              <a:gd name="connsiteX24" fmla="*/ 586765 w 1589027"/>
              <a:gd name="connsiteY24" fmla="*/ 577179 h 1031321"/>
              <a:gd name="connsiteX25" fmla="*/ 586765 w 1589027"/>
              <a:gd name="connsiteY25" fmla="*/ 577179 h 1031321"/>
              <a:gd name="connsiteX26" fmla="*/ 586766 w 1589027"/>
              <a:gd name="connsiteY26" fmla="*/ 577180 h 1031321"/>
              <a:gd name="connsiteX27" fmla="*/ 586766 w 1589027"/>
              <a:gd name="connsiteY27" fmla="*/ 577180 h 1031321"/>
              <a:gd name="connsiteX28" fmla="*/ 154408 w 1589027"/>
              <a:gd name="connsiteY28" fmla="*/ 442299 h 1031321"/>
              <a:gd name="connsiteX29" fmla="*/ 154407 w 1589027"/>
              <a:gd name="connsiteY29" fmla="*/ 442299 h 1031321"/>
              <a:gd name="connsiteX30" fmla="*/ 154408 w 1589027"/>
              <a:gd name="connsiteY30" fmla="*/ 442300 h 1031321"/>
              <a:gd name="connsiteX31" fmla="*/ 154410 w 1589027"/>
              <a:gd name="connsiteY31" fmla="*/ 442299 h 1031321"/>
              <a:gd name="connsiteX32" fmla="*/ 152391 w 1589027"/>
              <a:gd name="connsiteY32" fmla="*/ 431128 h 1031321"/>
              <a:gd name="connsiteX33" fmla="*/ 152390 w 1589027"/>
              <a:gd name="connsiteY33" fmla="*/ 431128 h 1031321"/>
              <a:gd name="connsiteX34" fmla="*/ 152391 w 1589027"/>
              <a:gd name="connsiteY34" fmla="*/ 431129 h 1031321"/>
              <a:gd name="connsiteX35" fmla="*/ 152392 w 1589027"/>
              <a:gd name="connsiteY35" fmla="*/ 431129 h 1031321"/>
              <a:gd name="connsiteX36" fmla="*/ 690536 w 1589027"/>
              <a:gd name="connsiteY36" fmla="*/ 580221 h 1031321"/>
              <a:gd name="connsiteX37" fmla="*/ 690536 w 1589027"/>
              <a:gd name="connsiteY37" fmla="*/ 580221 h 1031321"/>
              <a:gd name="connsiteX38" fmla="*/ 690535 w 1589027"/>
              <a:gd name="connsiteY38" fmla="*/ 580222 h 1031321"/>
              <a:gd name="connsiteX39" fmla="*/ 690536 w 1589027"/>
              <a:gd name="connsiteY39" fmla="*/ 580222 h 1031321"/>
              <a:gd name="connsiteX40" fmla="*/ 945554 w 1589027"/>
              <a:gd name="connsiteY40" fmla="*/ 604037 h 1031321"/>
              <a:gd name="connsiteX41" fmla="*/ 945554 w 1589027"/>
              <a:gd name="connsiteY41" fmla="*/ 604037 h 1031321"/>
              <a:gd name="connsiteX42" fmla="*/ 945554 w 1589027"/>
              <a:gd name="connsiteY42" fmla="*/ 604038 h 1031321"/>
              <a:gd name="connsiteX43" fmla="*/ 945555 w 1589027"/>
              <a:gd name="connsiteY43" fmla="*/ 604038 h 1031321"/>
              <a:gd name="connsiteX44" fmla="*/ 873295 w 1589027"/>
              <a:gd name="connsiteY44" fmla="*/ 572236 h 1031321"/>
              <a:gd name="connsiteX45" fmla="*/ 873290 w 1589027"/>
              <a:gd name="connsiteY45" fmla="*/ 572235 h 1031321"/>
              <a:gd name="connsiteX46" fmla="*/ 873294 w 1589027"/>
              <a:gd name="connsiteY46" fmla="*/ 572237 h 1031321"/>
              <a:gd name="connsiteX47" fmla="*/ 873299 w 1589027"/>
              <a:gd name="connsiteY47" fmla="*/ 572238 h 1031321"/>
              <a:gd name="connsiteX48" fmla="*/ 845088 w 1589027"/>
              <a:gd name="connsiteY48" fmla="*/ 562057 h 1031321"/>
              <a:gd name="connsiteX49" fmla="*/ 845086 w 1589027"/>
              <a:gd name="connsiteY49" fmla="*/ 562057 h 1031321"/>
              <a:gd name="connsiteX50" fmla="*/ 845088 w 1589027"/>
              <a:gd name="connsiteY50" fmla="*/ 562058 h 1031321"/>
              <a:gd name="connsiteX51" fmla="*/ 845091 w 1589027"/>
              <a:gd name="connsiteY51" fmla="*/ 562058 h 1031321"/>
              <a:gd name="connsiteX52" fmla="*/ 901412 w 1589027"/>
              <a:gd name="connsiteY52" fmla="*/ 567694 h 1031321"/>
              <a:gd name="connsiteX53" fmla="*/ 901410 w 1589027"/>
              <a:gd name="connsiteY53" fmla="*/ 567694 h 1031321"/>
              <a:gd name="connsiteX54" fmla="*/ 901411 w 1589027"/>
              <a:gd name="connsiteY54" fmla="*/ 567695 h 1031321"/>
              <a:gd name="connsiteX55" fmla="*/ 901412 w 1589027"/>
              <a:gd name="connsiteY55" fmla="*/ 567694 h 1031321"/>
              <a:gd name="connsiteX56" fmla="*/ 960678 w 1589027"/>
              <a:gd name="connsiteY56" fmla="*/ 578356 h 1031321"/>
              <a:gd name="connsiteX57" fmla="*/ 960677 w 1589027"/>
              <a:gd name="connsiteY57" fmla="*/ 578356 h 1031321"/>
              <a:gd name="connsiteX58" fmla="*/ 960678 w 1589027"/>
              <a:gd name="connsiteY58" fmla="*/ 578357 h 1031321"/>
              <a:gd name="connsiteX59" fmla="*/ 960678 w 1589027"/>
              <a:gd name="connsiteY59" fmla="*/ 578356 h 1031321"/>
              <a:gd name="connsiteX60" fmla="*/ 843134 w 1589027"/>
              <a:gd name="connsiteY60" fmla="*/ 543029 h 1031321"/>
              <a:gd name="connsiteX61" fmla="*/ 843131 w 1589027"/>
              <a:gd name="connsiteY61" fmla="*/ 543029 h 1031321"/>
              <a:gd name="connsiteX62" fmla="*/ 843133 w 1589027"/>
              <a:gd name="connsiteY62" fmla="*/ 543030 h 1031321"/>
              <a:gd name="connsiteX63" fmla="*/ 843135 w 1589027"/>
              <a:gd name="connsiteY63" fmla="*/ 543029 h 1031321"/>
              <a:gd name="connsiteX64" fmla="*/ 1330177 w 1589027"/>
              <a:gd name="connsiteY64" fmla="*/ 657320 h 1031321"/>
              <a:gd name="connsiteX65" fmla="*/ 1330176 w 1589027"/>
              <a:gd name="connsiteY65" fmla="*/ 657320 h 1031321"/>
              <a:gd name="connsiteX66" fmla="*/ 1330176 w 1589027"/>
              <a:gd name="connsiteY66" fmla="*/ 657320 h 1031321"/>
              <a:gd name="connsiteX67" fmla="*/ 1330177 w 1589027"/>
              <a:gd name="connsiteY67" fmla="*/ 657320 h 1031321"/>
              <a:gd name="connsiteX68" fmla="*/ 824077 w 1589027"/>
              <a:gd name="connsiteY68" fmla="*/ 489768 h 1031321"/>
              <a:gd name="connsiteX69" fmla="*/ 824077 w 1589027"/>
              <a:gd name="connsiteY69" fmla="*/ 489768 h 1031321"/>
              <a:gd name="connsiteX70" fmla="*/ 824078 w 1589027"/>
              <a:gd name="connsiteY70" fmla="*/ 489769 h 1031321"/>
              <a:gd name="connsiteX71" fmla="*/ 824078 w 1589027"/>
              <a:gd name="connsiteY71" fmla="*/ 489769 h 1031321"/>
              <a:gd name="connsiteX72" fmla="*/ 859028 w 1589027"/>
              <a:gd name="connsiteY72" fmla="*/ 492797 h 1031321"/>
              <a:gd name="connsiteX73" fmla="*/ 859028 w 1589027"/>
              <a:gd name="connsiteY73" fmla="*/ 492797 h 1031321"/>
              <a:gd name="connsiteX74" fmla="*/ 859028 w 1589027"/>
              <a:gd name="connsiteY74" fmla="*/ 492798 h 1031321"/>
              <a:gd name="connsiteX75" fmla="*/ 859028 w 1589027"/>
              <a:gd name="connsiteY75" fmla="*/ 492798 h 1031321"/>
              <a:gd name="connsiteX76" fmla="*/ 151284 w 1589027"/>
              <a:gd name="connsiteY76" fmla="*/ 287974 h 1031321"/>
              <a:gd name="connsiteX77" fmla="*/ 151282 w 1589027"/>
              <a:gd name="connsiteY77" fmla="*/ 287974 h 1031321"/>
              <a:gd name="connsiteX78" fmla="*/ 151284 w 1589027"/>
              <a:gd name="connsiteY78" fmla="*/ 287976 h 1031321"/>
              <a:gd name="connsiteX79" fmla="*/ 151286 w 1589027"/>
              <a:gd name="connsiteY79" fmla="*/ 287976 h 1031321"/>
              <a:gd name="connsiteX80" fmla="*/ 905453 w 1589027"/>
              <a:gd name="connsiteY80" fmla="*/ 497673 h 1031321"/>
              <a:gd name="connsiteX81" fmla="*/ 905429 w 1589027"/>
              <a:gd name="connsiteY81" fmla="*/ 497667 h 1031321"/>
              <a:gd name="connsiteX82" fmla="*/ 905452 w 1589027"/>
              <a:gd name="connsiteY82" fmla="*/ 497675 h 1031321"/>
              <a:gd name="connsiteX83" fmla="*/ 905477 w 1589027"/>
              <a:gd name="connsiteY83" fmla="*/ 497681 h 1031321"/>
              <a:gd name="connsiteX84" fmla="*/ 1141031 w 1589027"/>
              <a:gd name="connsiteY84" fmla="*/ 553348 h 1031321"/>
              <a:gd name="connsiteX85" fmla="*/ 1141029 w 1589027"/>
              <a:gd name="connsiteY85" fmla="*/ 553348 h 1031321"/>
              <a:gd name="connsiteX86" fmla="*/ 1141031 w 1589027"/>
              <a:gd name="connsiteY86" fmla="*/ 553349 h 1031321"/>
              <a:gd name="connsiteX87" fmla="*/ 1141032 w 1589027"/>
              <a:gd name="connsiteY87" fmla="*/ 553349 h 1031321"/>
              <a:gd name="connsiteX88" fmla="*/ 1424464 w 1589027"/>
              <a:gd name="connsiteY88" fmla="*/ 623382 h 1031321"/>
              <a:gd name="connsiteX89" fmla="*/ 1424462 w 1589027"/>
              <a:gd name="connsiteY89" fmla="*/ 623383 h 1031321"/>
              <a:gd name="connsiteX90" fmla="*/ 1424464 w 1589027"/>
              <a:gd name="connsiteY90" fmla="*/ 623383 h 1031321"/>
              <a:gd name="connsiteX91" fmla="*/ 1424465 w 1589027"/>
              <a:gd name="connsiteY91" fmla="*/ 623383 h 1031321"/>
              <a:gd name="connsiteX92" fmla="*/ 636076 w 1589027"/>
              <a:gd name="connsiteY92" fmla="*/ 395488 h 1031321"/>
              <a:gd name="connsiteX93" fmla="*/ 636074 w 1589027"/>
              <a:gd name="connsiteY93" fmla="*/ 395488 h 1031321"/>
              <a:gd name="connsiteX94" fmla="*/ 636076 w 1589027"/>
              <a:gd name="connsiteY94" fmla="*/ 395489 h 1031321"/>
              <a:gd name="connsiteX95" fmla="*/ 636078 w 1589027"/>
              <a:gd name="connsiteY95" fmla="*/ 395490 h 1031321"/>
              <a:gd name="connsiteX96" fmla="*/ 1440013 w 1589027"/>
              <a:gd name="connsiteY96" fmla="*/ 604402 h 1031321"/>
              <a:gd name="connsiteX97" fmla="*/ 1440010 w 1589027"/>
              <a:gd name="connsiteY97" fmla="*/ 604402 h 1031321"/>
              <a:gd name="connsiteX98" fmla="*/ 1440012 w 1589027"/>
              <a:gd name="connsiteY98" fmla="*/ 604403 h 1031321"/>
              <a:gd name="connsiteX99" fmla="*/ 1440015 w 1589027"/>
              <a:gd name="connsiteY99" fmla="*/ 604403 h 1031321"/>
              <a:gd name="connsiteX100" fmla="*/ 1201887 w 1589027"/>
              <a:gd name="connsiteY100" fmla="*/ 532825 h 1031321"/>
              <a:gd name="connsiteX101" fmla="*/ 1201886 w 1589027"/>
              <a:gd name="connsiteY101" fmla="*/ 532825 h 1031321"/>
              <a:gd name="connsiteX102" fmla="*/ 1201887 w 1589027"/>
              <a:gd name="connsiteY102" fmla="*/ 532826 h 1031321"/>
              <a:gd name="connsiteX103" fmla="*/ 1201887 w 1589027"/>
              <a:gd name="connsiteY103" fmla="*/ 532826 h 1031321"/>
              <a:gd name="connsiteX104" fmla="*/ 506052 w 1589027"/>
              <a:gd name="connsiteY104" fmla="*/ 337656 h 1031321"/>
              <a:gd name="connsiteX105" fmla="*/ 506051 w 1589027"/>
              <a:gd name="connsiteY105" fmla="*/ 337656 h 1031321"/>
              <a:gd name="connsiteX106" fmla="*/ 506052 w 1589027"/>
              <a:gd name="connsiteY106" fmla="*/ 337657 h 1031321"/>
              <a:gd name="connsiteX107" fmla="*/ 506054 w 1589027"/>
              <a:gd name="connsiteY107" fmla="*/ 337658 h 1031321"/>
              <a:gd name="connsiteX108" fmla="*/ 942402 w 1589027"/>
              <a:gd name="connsiteY108" fmla="*/ 448998 h 1031321"/>
              <a:gd name="connsiteX109" fmla="*/ 942401 w 1589027"/>
              <a:gd name="connsiteY109" fmla="*/ 448998 h 1031321"/>
              <a:gd name="connsiteX110" fmla="*/ 942402 w 1589027"/>
              <a:gd name="connsiteY110" fmla="*/ 448999 h 1031321"/>
              <a:gd name="connsiteX111" fmla="*/ 942403 w 1589027"/>
              <a:gd name="connsiteY111" fmla="*/ 448999 h 1031321"/>
              <a:gd name="connsiteX112" fmla="*/ 393016 w 1589027"/>
              <a:gd name="connsiteY112" fmla="*/ 286973 h 1031321"/>
              <a:gd name="connsiteX113" fmla="*/ 393015 w 1589027"/>
              <a:gd name="connsiteY113" fmla="*/ 286972 h 1031321"/>
              <a:gd name="connsiteX114" fmla="*/ 393015 w 1589027"/>
              <a:gd name="connsiteY114" fmla="*/ 286973 h 1031321"/>
              <a:gd name="connsiteX115" fmla="*/ 393017 w 1589027"/>
              <a:gd name="connsiteY115" fmla="*/ 286974 h 1031321"/>
              <a:gd name="connsiteX116" fmla="*/ 720266 w 1589027"/>
              <a:gd name="connsiteY116" fmla="*/ 370214 h 1031321"/>
              <a:gd name="connsiteX117" fmla="*/ 720265 w 1589027"/>
              <a:gd name="connsiteY117" fmla="*/ 370214 h 1031321"/>
              <a:gd name="connsiteX118" fmla="*/ 720265 w 1589027"/>
              <a:gd name="connsiteY118" fmla="*/ 370214 h 1031321"/>
              <a:gd name="connsiteX119" fmla="*/ 720267 w 1589027"/>
              <a:gd name="connsiteY119" fmla="*/ 370214 h 1031321"/>
              <a:gd name="connsiteX120" fmla="*/ 921010 w 1589027"/>
              <a:gd name="connsiteY120" fmla="*/ 424237 h 1031321"/>
              <a:gd name="connsiteX121" fmla="*/ 921009 w 1589027"/>
              <a:gd name="connsiteY121" fmla="*/ 424237 h 1031321"/>
              <a:gd name="connsiteX122" fmla="*/ 948496 w 1589027"/>
              <a:gd name="connsiteY122" fmla="*/ 431941 h 1031321"/>
              <a:gd name="connsiteX123" fmla="*/ 948496 w 1589027"/>
              <a:gd name="connsiteY123" fmla="*/ 431941 h 1031321"/>
              <a:gd name="connsiteX124" fmla="*/ 948498 w 1589027"/>
              <a:gd name="connsiteY124" fmla="*/ 431942 h 1031321"/>
              <a:gd name="connsiteX125" fmla="*/ 948496 w 1589027"/>
              <a:gd name="connsiteY125" fmla="*/ 431940 h 1031321"/>
              <a:gd name="connsiteX126" fmla="*/ 1004076 w 1589027"/>
              <a:gd name="connsiteY126" fmla="*/ 445524 h 1031321"/>
              <a:gd name="connsiteX127" fmla="*/ 1004076 w 1589027"/>
              <a:gd name="connsiteY127" fmla="*/ 445524 h 1031321"/>
              <a:gd name="connsiteX128" fmla="*/ 1004076 w 1589027"/>
              <a:gd name="connsiteY128" fmla="*/ 445525 h 1031321"/>
              <a:gd name="connsiteX129" fmla="*/ 1004076 w 1589027"/>
              <a:gd name="connsiteY129" fmla="*/ 445525 h 1031321"/>
              <a:gd name="connsiteX130" fmla="*/ 400128 w 1589027"/>
              <a:gd name="connsiteY130" fmla="*/ 268941 h 1031321"/>
              <a:gd name="connsiteX131" fmla="*/ 400487 w 1589027"/>
              <a:gd name="connsiteY131" fmla="*/ 269238 h 1031321"/>
              <a:gd name="connsiteX132" fmla="*/ 401495 w 1589027"/>
              <a:gd name="connsiteY132" fmla="*/ 269325 h 1031321"/>
              <a:gd name="connsiteX133" fmla="*/ 421111 w 1589027"/>
              <a:gd name="connsiteY133" fmla="*/ 285507 h 1031321"/>
              <a:gd name="connsiteX134" fmla="*/ 427350 w 1589027"/>
              <a:gd name="connsiteY134" fmla="*/ 311158 h 1031321"/>
              <a:gd name="connsiteX135" fmla="*/ 423981 w 1589027"/>
              <a:gd name="connsiteY135" fmla="*/ 376705 h 1031321"/>
              <a:gd name="connsiteX136" fmla="*/ 463602 w 1589027"/>
              <a:gd name="connsiteY136" fmla="*/ 329837 h 1031321"/>
              <a:gd name="connsiteX137" fmla="*/ 486122 w 1589027"/>
              <a:gd name="connsiteY137" fmla="*/ 316137 h 1031321"/>
              <a:gd name="connsiteX138" fmla="*/ 512372 w 1589027"/>
              <a:gd name="connsiteY138" fmla="*/ 319314 h 1031321"/>
              <a:gd name="connsiteX139" fmla="*/ 512694 w 1589027"/>
              <a:gd name="connsiteY139" fmla="*/ 319571 h 1031321"/>
              <a:gd name="connsiteX140" fmla="*/ 513739 w 1589027"/>
              <a:gd name="connsiteY140" fmla="*/ 319698 h 1031321"/>
              <a:gd name="connsiteX141" fmla="*/ 534974 w 1589027"/>
              <a:gd name="connsiteY141" fmla="*/ 336632 h 1031321"/>
              <a:gd name="connsiteX142" fmla="*/ 542335 w 1589027"/>
              <a:gd name="connsiteY142" fmla="*/ 362214 h 1031321"/>
              <a:gd name="connsiteX143" fmla="*/ 527008 w 1589027"/>
              <a:gd name="connsiteY143" fmla="*/ 608054 h 1031321"/>
              <a:gd name="connsiteX144" fmla="*/ 523898 w 1589027"/>
              <a:gd name="connsiteY144" fmla="*/ 620194 h 1031321"/>
              <a:gd name="connsiteX145" fmla="*/ 501046 w 1589027"/>
              <a:gd name="connsiteY145" fmla="*/ 639941 h 1031321"/>
              <a:gd name="connsiteX146" fmla="*/ 459556 w 1589027"/>
              <a:gd name="connsiteY146" fmla="*/ 634518 h 1031321"/>
              <a:gd name="connsiteX147" fmla="*/ 458863 w 1589027"/>
              <a:gd name="connsiteY147" fmla="*/ 634223 h 1031321"/>
              <a:gd name="connsiteX148" fmla="*/ 458189 w 1589027"/>
              <a:gd name="connsiteY148" fmla="*/ 634135 h 1031321"/>
              <a:gd name="connsiteX149" fmla="*/ 361867 w 1589027"/>
              <a:gd name="connsiteY149" fmla="*/ 593093 h 1031321"/>
              <a:gd name="connsiteX150" fmla="*/ 331291 w 1589027"/>
              <a:gd name="connsiteY150" fmla="*/ 574302 h 1031321"/>
              <a:gd name="connsiteX151" fmla="*/ 323146 w 1589027"/>
              <a:gd name="connsiteY151" fmla="*/ 545292 h 1031321"/>
              <a:gd name="connsiteX152" fmla="*/ 331956 w 1589027"/>
              <a:gd name="connsiteY152" fmla="*/ 432975 h 1031321"/>
              <a:gd name="connsiteX153" fmla="*/ 255459 w 1589027"/>
              <a:gd name="connsiteY153" fmla="*/ 521226 h 1031321"/>
              <a:gd name="connsiteX154" fmla="*/ 231255 w 1589027"/>
              <a:gd name="connsiteY154" fmla="*/ 536453 h 1031321"/>
              <a:gd name="connsiteX155" fmla="*/ 204774 w 1589027"/>
              <a:gd name="connsiteY155" fmla="*/ 533967 h 1031321"/>
              <a:gd name="connsiteX156" fmla="*/ 204479 w 1589027"/>
              <a:gd name="connsiteY156" fmla="*/ 533685 h 1031321"/>
              <a:gd name="connsiteX157" fmla="*/ 203407 w 1589027"/>
              <a:gd name="connsiteY157" fmla="*/ 533584 h 1031321"/>
              <a:gd name="connsiteX158" fmla="*/ 180840 w 1589027"/>
              <a:gd name="connsiteY158" fmla="*/ 511940 h 1031321"/>
              <a:gd name="connsiteX159" fmla="*/ 181097 w 1589027"/>
              <a:gd name="connsiteY159" fmla="*/ 479727 h 1031321"/>
              <a:gd name="connsiteX160" fmla="*/ 190851 w 1589027"/>
              <a:gd name="connsiteY160" fmla="*/ 463957 h 1031321"/>
              <a:gd name="connsiteX161" fmla="*/ 345696 w 1589027"/>
              <a:gd name="connsiteY161" fmla="*/ 282500 h 1031321"/>
              <a:gd name="connsiteX162" fmla="*/ 371924 w 1589027"/>
              <a:gd name="connsiteY162" fmla="*/ 266506 h 1031321"/>
              <a:gd name="connsiteX163" fmla="*/ 400128 w 1589027"/>
              <a:gd name="connsiteY163" fmla="*/ 268941 h 1031321"/>
              <a:gd name="connsiteX164" fmla="*/ 1484635 w 1589027"/>
              <a:gd name="connsiteY164" fmla="*/ 536796 h 1031321"/>
              <a:gd name="connsiteX165" fmla="*/ 1484783 w 1589027"/>
              <a:gd name="connsiteY165" fmla="*/ 536877 h 1031321"/>
              <a:gd name="connsiteX166" fmla="*/ 1486002 w 1589027"/>
              <a:gd name="connsiteY166" fmla="*/ 537179 h 1031321"/>
              <a:gd name="connsiteX167" fmla="*/ 1519081 w 1589027"/>
              <a:gd name="connsiteY167" fmla="*/ 555203 h 1031321"/>
              <a:gd name="connsiteX168" fmla="*/ 1577226 w 1589027"/>
              <a:gd name="connsiteY168" fmla="*/ 627558 h 1031321"/>
              <a:gd name="connsiteX169" fmla="*/ 1587192 w 1589027"/>
              <a:gd name="connsiteY169" fmla="*/ 708320 h 1031321"/>
              <a:gd name="connsiteX170" fmla="*/ 1557360 w 1589027"/>
              <a:gd name="connsiteY170" fmla="*/ 780378 h 1031321"/>
              <a:gd name="connsiteX171" fmla="*/ 1519566 w 1589027"/>
              <a:gd name="connsiteY171" fmla="*/ 816826 h 1031321"/>
              <a:gd name="connsiteX172" fmla="*/ 1473633 w 1589027"/>
              <a:gd name="connsiteY172" fmla="*/ 835487 h 1031321"/>
              <a:gd name="connsiteX173" fmla="*/ 1337510 w 1589027"/>
              <a:gd name="connsiteY173" fmla="*/ 862397 h 1031321"/>
              <a:gd name="connsiteX174" fmla="*/ 1416669 w 1589027"/>
              <a:gd name="connsiteY174" fmla="*/ 920362 h 1031321"/>
              <a:gd name="connsiteX175" fmla="*/ 1441798 w 1589027"/>
              <a:gd name="connsiteY175" fmla="*/ 960864 h 1031321"/>
              <a:gd name="connsiteX176" fmla="*/ 1429052 w 1589027"/>
              <a:gd name="connsiteY176" fmla="*/ 1004345 h 1031321"/>
              <a:gd name="connsiteX177" fmla="*/ 1389526 w 1589027"/>
              <a:gd name="connsiteY177" fmla="*/ 1029980 h 1031321"/>
              <a:gd name="connsiteX178" fmla="*/ 1365095 w 1589027"/>
              <a:gd name="connsiteY178" fmla="*/ 1029833 h 1031321"/>
              <a:gd name="connsiteX179" fmla="*/ 1364309 w 1589027"/>
              <a:gd name="connsiteY179" fmla="*/ 1029454 h 1031321"/>
              <a:gd name="connsiteX180" fmla="*/ 1363728 w 1589027"/>
              <a:gd name="connsiteY180" fmla="*/ 1029450 h 1031321"/>
              <a:gd name="connsiteX181" fmla="*/ 1340004 w 1589027"/>
              <a:gd name="connsiteY181" fmla="*/ 1017992 h 1031321"/>
              <a:gd name="connsiteX182" fmla="*/ 1159663 w 1589027"/>
              <a:gd name="connsiteY182" fmla="*/ 885936 h 1031321"/>
              <a:gd name="connsiteX183" fmla="*/ 1126650 w 1589027"/>
              <a:gd name="connsiteY183" fmla="*/ 838208 h 1031321"/>
              <a:gd name="connsiteX184" fmla="*/ 1138723 w 1589027"/>
              <a:gd name="connsiteY184" fmla="*/ 791538 h 1031321"/>
              <a:gd name="connsiteX185" fmla="*/ 1170680 w 1589027"/>
              <a:gd name="connsiteY185" fmla="*/ 768868 h 1031321"/>
              <a:gd name="connsiteX186" fmla="*/ 1426106 w 1589027"/>
              <a:gd name="connsiteY186" fmla="*/ 717049 h 1031321"/>
              <a:gd name="connsiteX187" fmla="*/ 1455240 w 1589027"/>
              <a:gd name="connsiteY187" fmla="*/ 699369 h 1031321"/>
              <a:gd name="connsiteX188" fmla="*/ 1456290 w 1589027"/>
              <a:gd name="connsiteY188" fmla="*/ 671293 h 1031321"/>
              <a:gd name="connsiteX189" fmla="*/ 1444700 w 1589027"/>
              <a:gd name="connsiteY189" fmla="*/ 656040 h 1031321"/>
              <a:gd name="connsiteX190" fmla="*/ 1422090 w 1589027"/>
              <a:gd name="connsiteY190" fmla="*/ 652376 h 1031321"/>
              <a:gd name="connsiteX191" fmla="*/ 1394074 w 1589027"/>
              <a:gd name="connsiteY191" fmla="*/ 672639 h 1031321"/>
              <a:gd name="connsiteX192" fmla="*/ 1355538 w 1589027"/>
              <a:gd name="connsiteY192" fmla="*/ 689556 h 1031321"/>
              <a:gd name="connsiteX193" fmla="*/ 1354258 w 1589027"/>
              <a:gd name="connsiteY193" fmla="*/ 689135 h 1031321"/>
              <a:gd name="connsiteX194" fmla="*/ 1354171 w 1589027"/>
              <a:gd name="connsiteY194" fmla="*/ 689173 h 1031321"/>
              <a:gd name="connsiteX195" fmla="*/ 1312203 w 1589027"/>
              <a:gd name="connsiteY195" fmla="*/ 675355 h 1031321"/>
              <a:gd name="connsiteX196" fmla="*/ 1286856 w 1589027"/>
              <a:gd name="connsiteY196" fmla="*/ 637702 h 1031321"/>
              <a:gd name="connsiteX197" fmla="*/ 1297965 w 1589027"/>
              <a:gd name="connsiteY197" fmla="*/ 590223 h 1031321"/>
              <a:gd name="connsiteX198" fmla="*/ 1365060 w 1589027"/>
              <a:gd name="connsiteY198" fmla="*/ 537564 h 1031321"/>
              <a:gd name="connsiteX199" fmla="*/ 1446185 w 1589027"/>
              <a:gd name="connsiteY199" fmla="*/ 527241 h 1031321"/>
              <a:gd name="connsiteX200" fmla="*/ 1484635 w 1589027"/>
              <a:gd name="connsiteY200" fmla="*/ 536796 h 1031321"/>
              <a:gd name="connsiteX201" fmla="*/ 1278163 w 1589027"/>
              <a:gd name="connsiteY201" fmla="*/ 441894 h 1031321"/>
              <a:gd name="connsiteX202" fmla="*/ 1278158 w 1589027"/>
              <a:gd name="connsiteY202" fmla="*/ 441895 h 1031321"/>
              <a:gd name="connsiteX203" fmla="*/ 1278164 w 1589027"/>
              <a:gd name="connsiteY203" fmla="*/ 441896 h 1031321"/>
              <a:gd name="connsiteX204" fmla="*/ 1278168 w 1589027"/>
              <a:gd name="connsiteY204" fmla="*/ 441896 h 1031321"/>
              <a:gd name="connsiteX205" fmla="*/ 670440 w 1589027"/>
              <a:gd name="connsiteY205" fmla="*/ 251447 h 1031321"/>
              <a:gd name="connsiteX206" fmla="*/ 670435 w 1589027"/>
              <a:gd name="connsiteY206" fmla="*/ 251447 h 1031321"/>
              <a:gd name="connsiteX207" fmla="*/ 670437 w 1589027"/>
              <a:gd name="connsiteY207" fmla="*/ 251448 h 1031321"/>
              <a:gd name="connsiteX208" fmla="*/ 670443 w 1589027"/>
              <a:gd name="connsiteY208" fmla="*/ 251448 h 1031321"/>
              <a:gd name="connsiteX209" fmla="*/ 48217 w 1589027"/>
              <a:gd name="connsiteY209" fmla="*/ 70812 h 1031321"/>
              <a:gd name="connsiteX210" fmla="*/ 48216 w 1589027"/>
              <a:gd name="connsiteY210" fmla="*/ 70813 h 1031321"/>
              <a:gd name="connsiteX211" fmla="*/ 48217 w 1589027"/>
              <a:gd name="connsiteY211" fmla="*/ 70813 h 1031321"/>
              <a:gd name="connsiteX212" fmla="*/ 48217 w 1589027"/>
              <a:gd name="connsiteY212" fmla="*/ 70812 h 1031321"/>
              <a:gd name="connsiteX213" fmla="*/ 1286873 w 1589027"/>
              <a:gd name="connsiteY213" fmla="*/ 414480 h 1031321"/>
              <a:gd name="connsiteX214" fmla="*/ 1287930 w 1589027"/>
              <a:gd name="connsiteY214" fmla="*/ 414885 h 1031321"/>
              <a:gd name="connsiteX215" fmla="*/ 1288240 w 1589027"/>
              <a:gd name="connsiteY215" fmla="*/ 414864 h 1031321"/>
              <a:gd name="connsiteX216" fmla="*/ 1313695 w 1589027"/>
              <a:gd name="connsiteY216" fmla="*/ 424601 h 1031321"/>
              <a:gd name="connsiteX217" fmla="*/ 1334444 w 1589027"/>
              <a:gd name="connsiteY217" fmla="*/ 448107 h 1031321"/>
              <a:gd name="connsiteX218" fmla="*/ 1341259 w 1589027"/>
              <a:gd name="connsiteY218" fmla="*/ 478920 h 1031321"/>
              <a:gd name="connsiteX219" fmla="*/ 1331774 w 1589027"/>
              <a:gd name="connsiteY219" fmla="*/ 508521 h 1031321"/>
              <a:gd name="connsiteX220" fmla="*/ 1292291 w 1589027"/>
              <a:gd name="connsiteY220" fmla="*/ 535718 h 1031321"/>
              <a:gd name="connsiteX221" fmla="*/ 1251051 w 1589027"/>
              <a:gd name="connsiteY221" fmla="*/ 546847 h 1031321"/>
              <a:gd name="connsiteX222" fmla="*/ 1233620 w 1589027"/>
              <a:gd name="connsiteY222" fmla="*/ 591373 h 1031321"/>
              <a:gd name="connsiteX223" fmla="*/ 1105009 w 1589027"/>
              <a:gd name="connsiteY223" fmla="*/ 784133 h 1031321"/>
              <a:gd name="connsiteX224" fmla="*/ 1063135 w 1589027"/>
              <a:gd name="connsiteY224" fmla="*/ 813256 h 1031321"/>
              <a:gd name="connsiteX225" fmla="*/ 1039087 w 1589027"/>
              <a:gd name="connsiteY225" fmla="*/ 812532 h 1031321"/>
              <a:gd name="connsiteX226" fmla="*/ 1038245 w 1589027"/>
              <a:gd name="connsiteY226" fmla="*/ 812164 h 1031321"/>
              <a:gd name="connsiteX227" fmla="*/ 1037719 w 1589027"/>
              <a:gd name="connsiteY227" fmla="*/ 812149 h 1031321"/>
              <a:gd name="connsiteX228" fmla="*/ 1015497 w 1589027"/>
              <a:gd name="connsiteY228" fmla="*/ 802429 h 1031321"/>
              <a:gd name="connsiteX229" fmla="*/ 988810 w 1589027"/>
              <a:gd name="connsiteY229" fmla="*/ 765199 h 1031321"/>
              <a:gd name="connsiteX230" fmla="*/ 998115 w 1589027"/>
              <a:gd name="connsiteY230" fmla="*/ 718371 h 1031321"/>
              <a:gd name="connsiteX231" fmla="*/ 1096339 w 1589027"/>
              <a:gd name="connsiteY231" fmla="*/ 571156 h 1031321"/>
              <a:gd name="connsiteX232" fmla="*/ 1084919 w 1589027"/>
              <a:gd name="connsiteY232" fmla="*/ 563536 h 1031321"/>
              <a:gd name="connsiteX233" fmla="*/ 1061645 w 1589027"/>
              <a:gd name="connsiteY233" fmla="*/ 525564 h 1031321"/>
              <a:gd name="connsiteX234" fmla="*/ 1069998 w 1589027"/>
              <a:gd name="connsiteY234" fmla="*/ 478504 h 1031321"/>
              <a:gd name="connsiteX235" fmla="*/ 1110594 w 1589027"/>
              <a:gd name="connsiteY235" fmla="*/ 452050 h 1031321"/>
              <a:gd name="connsiteX236" fmla="*/ 1257303 w 1589027"/>
              <a:gd name="connsiteY236" fmla="*/ 416489 h 1031321"/>
              <a:gd name="connsiteX237" fmla="*/ 1286873 w 1589027"/>
              <a:gd name="connsiteY237" fmla="*/ 414480 h 1031321"/>
              <a:gd name="connsiteX238" fmla="*/ 671163 w 1589027"/>
              <a:gd name="connsiteY238" fmla="*/ 228339 h 1031321"/>
              <a:gd name="connsiteX239" fmla="*/ 671884 w 1589027"/>
              <a:gd name="connsiteY239" fmla="*/ 228603 h 1031321"/>
              <a:gd name="connsiteX240" fmla="*/ 672531 w 1589027"/>
              <a:gd name="connsiteY240" fmla="*/ 228723 h 1031321"/>
              <a:gd name="connsiteX241" fmla="*/ 798176 w 1589027"/>
              <a:gd name="connsiteY241" fmla="*/ 274633 h 1031321"/>
              <a:gd name="connsiteX242" fmla="*/ 830386 w 1589027"/>
              <a:gd name="connsiteY242" fmla="*/ 302616 h 1031321"/>
              <a:gd name="connsiteX243" fmla="*/ 833459 w 1589027"/>
              <a:gd name="connsiteY243" fmla="*/ 343177 h 1031321"/>
              <a:gd name="connsiteX244" fmla="*/ 760567 w 1589027"/>
              <a:gd name="connsiteY244" fmla="*/ 390749 h 1031321"/>
              <a:gd name="connsiteX245" fmla="*/ 775970 w 1589027"/>
              <a:gd name="connsiteY245" fmla="*/ 436549 h 1031321"/>
              <a:gd name="connsiteX246" fmla="*/ 767692 w 1589027"/>
              <a:gd name="connsiteY246" fmla="*/ 490782 h 1031321"/>
              <a:gd name="connsiteX247" fmla="*/ 763666 w 1589027"/>
              <a:gd name="connsiteY247" fmla="*/ 497740 h 1031321"/>
              <a:gd name="connsiteX248" fmla="*/ 788655 w 1589027"/>
              <a:gd name="connsiteY248" fmla="*/ 485302 h 1031321"/>
              <a:gd name="connsiteX249" fmla="*/ 802046 w 1589027"/>
              <a:gd name="connsiteY249" fmla="*/ 413448 h 1031321"/>
              <a:gd name="connsiteX250" fmla="*/ 848633 w 1589027"/>
              <a:gd name="connsiteY250" fmla="*/ 369470 h 1031321"/>
              <a:gd name="connsiteX251" fmla="*/ 915071 w 1589027"/>
              <a:gd name="connsiteY251" fmla="*/ 354076 h 1031321"/>
              <a:gd name="connsiteX252" fmla="*/ 950076 w 1589027"/>
              <a:gd name="connsiteY252" fmla="*/ 359167 h 1031321"/>
              <a:gd name="connsiteX253" fmla="*/ 950736 w 1589027"/>
              <a:gd name="connsiteY253" fmla="*/ 359448 h 1031321"/>
              <a:gd name="connsiteX254" fmla="*/ 951443 w 1589027"/>
              <a:gd name="connsiteY254" fmla="*/ 359551 h 1031321"/>
              <a:gd name="connsiteX255" fmla="*/ 984425 w 1589027"/>
              <a:gd name="connsiteY255" fmla="*/ 373573 h 1031321"/>
              <a:gd name="connsiteX256" fmla="*/ 1035626 w 1589027"/>
              <a:gd name="connsiteY256" fmla="*/ 423205 h 1031321"/>
              <a:gd name="connsiteX257" fmla="*/ 1055714 w 1589027"/>
              <a:gd name="connsiteY257" fmla="*/ 484849 h 1031321"/>
              <a:gd name="connsiteX258" fmla="*/ 1041639 w 1589027"/>
              <a:gd name="connsiteY258" fmla="*/ 543846 h 1031321"/>
              <a:gd name="connsiteX259" fmla="*/ 984453 w 1589027"/>
              <a:gd name="connsiteY259" fmla="*/ 593985 h 1031321"/>
              <a:gd name="connsiteX260" fmla="*/ 969820 w 1589027"/>
              <a:gd name="connsiteY260" fmla="*/ 701054 h 1031321"/>
              <a:gd name="connsiteX261" fmla="*/ 914287 w 1589027"/>
              <a:gd name="connsiteY261" fmla="*/ 750690 h 1031321"/>
              <a:gd name="connsiteX262" fmla="*/ 836990 w 1589027"/>
              <a:gd name="connsiteY262" fmla="*/ 764789 h 1031321"/>
              <a:gd name="connsiteX263" fmla="*/ 798098 w 1589027"/>
              <a:gd name="connsiteY263" fmla="*/ 758354 h 1031321"/>
              <a:gd name="connsiteX264" fmla="*/ 797490 w 1589027"/>
              <a:gd name="connsiteY264" fmla="*/ 758096 h 1031321"/>
              <a:gd name="connsiteX265" fmla="*/ 796731 w 1589027"/>
              <a:gd name="connsiteY265" fmla="*/ 757970 h 1031321"/>
              <a:gd name="connsiteX266" fmla="*/ 762026 w 1589027"/>
              <a:gd name="connsiteY266" fmla="*/ 743253 h 1031321"/>
              <a:gd name="connsiteX267" fmla="*/ 707192 w 1589027"/>
              <a:gd name="connsiteY267" fmla="*/ 689799 h 1031321"/>
              <a:gd name="connsiteX268" fmla="*/ 684526 w 1589027"/>
              <a:gd name="connsiteY268" fmla="*/ 619531 h 1031321"/>
              <a:gd name="connsiteX269" fmla="*/ 687589 w 1589027"/>
              <a:gd name="connsiteY269" fmla="*/ 583782 h 1031321"/>
              <a:gd name="connsiteX270" fmla="*/ 688262 w 1589027"/>
              <a:gd name="connsiteY270" fmla="*/ 582101 h 1031321"/>
              <a:gd name="connsiteX271" fmla="*/ 629007 w 1589027"/>
              <a:gd name="connsiteY271" fmla="*/ 606486 h 1031321"/>
              <a:gd name="connsiteX272" fmla="*/ 571728 w 1589027"/>
              <a:gd name="connsiteY272" fmla="*/ 602939 h 1031321"/>
              <a:gd name="connsiteX273" fmla="*/ 571554 w 1589027"/>
              <a:gd name="connsiteY273" fmla="*/ 602807 h 1031321"/>
              <a:gd name="connsiteX274" fmla="*/ 570361 w 1589027"/>
              <a:gd name="connsiteY274" fmla="*/ 602556 h 1031321"/>
              <a:gd name="connsiteX275" fmla="*/ 540388 w 1589027"/>
              <a:gd name="connsiteY275" fmla="*/ 579845 h 1031321"/>
              <a:gd name="connsiteX276" fmla="*/ 536756 w 1589027"/>
              <a:gd name="connsiteY276" fmla="*/ 540612 h 1031321"/>
              <a:gd name="connsiteX277" fmla="*/ 558204 w 1589027"/>
              <a:gd name="connsiteY277" fmla="*/ 516897 h 1031321"/>
              <a:gd name="connsiteX278" fmla="*/ 591127 w 1589027"/>
              <a:gd name="connsiteY278" fmla="*/ 507747 h 1031321"/>
              <a:gd name="connsiteX279" fmla="*/ 635804 w 1589027"/>
              <a:gd name="connsiteY279" fmla="*/ 496610 h 1031321"/>
              <a:gd name="connsiteX280" fmla="*/ 664963 w 1589027"/>
              <a:gd name="connsiteY280" fmla="*/ 469577 h 1031321"/>
              <a:gd name="connsiteX281" fmla="*/ 666902 w 1589027"/>
              <a:gd name="connsiteY281" fmla="*/ 459476 h 1031321"/>
              <a:gd name="connsiteX282" fmla="*/ 658068 w 1589027"/>
              <a:gd name="connsiteY282" fmla="*/ 441275 h 1031321"/>
              <a:gd name="connsiteX283" fmla="*/ 633639 w 1589027"/>
              <a:gd name="connsiteY283" fmla="*/ 426484 h 1031321"/>
              <a:gd name="connsiteX284" fmla="*/ 610469 w 1589027"/>
              <a:gd name="connsiteY284" fmla="*/ 421359 h 1031321"/>
              <a:gd name="connsiteX285" fmla="*/ 610319 w 1589027"/>
              <a:gd name="connsiteY285" fmla="*/ 421244 h 1031321"/>
              <a:gd name="connsiteX286" fmla="*/ 609102 w 1589027"/>
              <a:gd name="connsiteY286" fmla="*/ 420975 h 1031321"/>
              <a:gd name="connsiteX287" fmla="*/ 588963 w 1589027"/>
              <a:gd name="connsiteY287" fmla="*/ 405727 h 1031321"/>
              <a:gd name="connsiteX288" fmla="*/ 582196 w 1589027"/>
              <a:gd name="connsiteY288" fmla="*/ 378276 h 1031321"/>
              <a:gd name="connsiteX289" fmla="*/ 585459 w 1589027"/>
              <a:gd name="connsiteY289" fmla="*/ 359749 h 1031321"/>
              <a:gd name="connsiteX290" fmla="*/ 637252 w 1589027"/>
              <a:gd name="connsiteY290" fmla="*/ 325941 h 1031321"/>
              <a:gd name="connsiteX291" fmla="*/ 604590 w 1589027"/>
              <a:gd name="connsiteY291" fmla="*/ 295601 h 1031321"/>
              <a:gd name="connsiteX292" fmla="*/ 603189 w 1589027"/>
              <a:gd name="connsiteY292" fmla="*/ 257257 h 1031321"/>
              <a:gd name="connsiteX293" fmla="*/ 628869 w 1589027"/>
              <a:gd name="connsiteY293" fmla="*/ 228954 h 1031321"/>
              <a:gd name="connsiteX294" fmla="*/ 671163 w 1589027"/>
              <a:gd name="connsiteY294" fmla="*/ 228339 h 1031321"/>
              <a:gd name="connsiteX295" fmla="*/ 262748 w 1589027"/>
              <a:gd name="connsiteY295" fmla="*/ 95652 h 1031321"/>
              <a:gd name="connsiteX296" fmla="*/ 262747 w 1589027"/>
              <a:gd name="connsiteY296" fmla="*/ 95652 h 1031321"/>
              <a:gd name="connsiteX297" fmla="*/ 262748 w 1589027"/>
              <a:gd name="connsiteY297" fmla="*/ 95653 h 1031321"/>
              <a:gd name="connsiteX298" fmla="*/ 262749 w 1589027"/>
              <a:gd name="connsiteY298" fmla="*/ 95653 h 1031321"/>
              <a:gd name="connsiteX299" fmla="*/ 267920 w 1589027"/>
              <a:gd name="connsiteY299" fmla="*/ 75224 h 1031321"/>
              <a:gd name="connsiteX300" fmla="*/ 267918 w 1589027"/>
              <a:gd name="connsiteY300" fmla="*/ 75224 h 1031321"/>
              <a:gd name="connsiteX301" fmla="*/ 267920 w 1589027"/>
              <a:gd name="connsiteY301" fmla="*/ 75226 h 1031321"/>
              <a:gd name="connsiteX302" fmla="*/ 267922 w 1589027"/>
              <a:gd name="connsiteY302" fmla="*/ 75226 h 1031321"/>
              <a:gd name="connsiteX303" fmla="*/ 343968 w 1589027"/>
              <a:gd name="connsiteY303" fmla="*/ 4879 h 1031321"/>
              <a:gd name="connsiteX304" fmla="*/ 344280 w 1589027"/>
              <a:gd name="connsiteY304" fmla="*/ 5094 h 1031321"/>
              <a:gd name="connsiteX305" fmla="*/ 345335 w 1589027"/>
              <a:gd name="connsiteY305" fmla="*/ 5262 h 1031321"/>
              <a:gd name="connsiteX306" fmla="*/ 366619 w 1589027"/>
              <a:gd name="connsiteY306" fmla="*/ 19894 h 1031321"/>
              <a:gd name="connsiteX307" fmla="*/ 383278 w 1589027"/>
              <a:gd name="connsiteY307" fmla="*/ 66200 h 1031321"/>
              <a:gd name="connsiteX308" fmla="*/ 377755 w 1589027"/>
              <a:gd name="connsiteY308" fmla="*/ 94337 h 1031321"/>
              <a:gd name="connsiteX309" fmla="*/ 211160 w 1589027"/>
              <a:gd name="connsiteY309" fmla="*/ 434537 h 1031321"/>
              <a:gd name="connsiteX310" fmla="*/ 188389 w 1589027"/>
              <a:gd name="connsiteY310" fmla="*/ 459732 h 1031321"/>
              <a:gd name="connsiteX311" fmla="*/ 156912 w 1589027"/>
              <a:gd name="connsiteY311" fmla="*/ 468188 h 1031321"/>
              <a:gd name="connsiteX312" fmla="*/ 133534 w 1589027"/>
              <a:gd name="connsiteY312" fmla="*/ 464295 h 1031321"/>
              <a:gd name="connsiteX313" fmla="*/ 133155 w 1589027"/>
              <a:gd name="connsiteY313" fmla="*/ 464076 h 1031321"/>
              <a:gd name="connsiteX314" fmla="*/ 132167 w 1589027"/>
              <a:gd name="connsiteY314" fmla="*/ 463912 h 1031321"/>
              <a:gd name="connsiteX315" fmla="*/ 111928 w 1589027"/>
              <a:gd name="connsiteY315" fmla="*/ 452234 h 1031321"/>
              <a:gd name="connsiteX316" fmla="*/ 93260 w 1589027"/>
              <a:gd name="connsiteY316" fmla="*/ 411548 h 1031321"/>
              <a:gd name="connsiteX317" fmla="*/ 100125 w 1589027"/>
              <a:gd name="connsiteY317" fmla="*/ 382080 h 1031321"/>
              <a:gd name="connsiteX318" fmla="*/ 132272 w 1589027"/>
              <a:gd name="connsiteY318" fmla="*/ 312094 h 1031321"/>
              <a:gd name="connsiteX319" fmla="*/ 111845 w 1589027"/>
              <a:gd name="connsiteY319" fmla="*/ 284970 h 1031321"/>
              <a:gd name="connsiteX320" fmla="*/ 61615 w 1589027"/>
              <a:gd name="connsiteY320" fmla="*/ 191542 h 1031321"/>
              <a:gd name="connsiteX321" fmla="*/ 5358 w 1589027"/>
              <a:gd name="connsiteY321" fmla="*/ 87065 h 1031321"/>
              <a:gd name="connsiteX322" fmla="*/ 0 w 1589027"/>
              <a:gd name="connsiteY322" fmla="*/ 63792 h 1031321"/>
              <a:gd name="connsiteX323" fmla="*/ 7534 w 1589027"/>
              <a:gd name="connsiteY323" fmla="*/ 33487 h 1031321"/>
              <a:gd name="connsiteX324" fmla="*/ 29803 w 1589027"/>
              <a:gd name="connsiteY324" fmla="*/ 9377 h 1031321"/>
              <a:gd name="connsiteX325" fmla="*/ 64462 w 1589027"/>
              <a:gd name="connsiteY325" fmla="*/ 0 h 1031321"/>
              <a:gd name="connsiteX326" fmla="*/ 313432 w 1589027"/>
              <a:gd name="connsiteY326" fmla="*/ 1 h 1031321"/>
              <a:gd name="connsiteX327" fmla="*/ 343968 w 1589027"/>
              <a:gd name="connsiteY327" fmla="*/ 4879 h 1031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</a:cxnLst>
            <a:rect l="l" t="t" r="r" b="b"/>
            <a:pathLst>
              <a:path w="1589027" h="1031321">
                <a:moveTo>
                  <a:pt x="1367707" y="978931"/>
                </a:moveTo>
                <a:lnTo>
                  <a:pt x="1367706" y="978931"/>
                </a:lnTo>
                <a:lnTo>
                  <a:pt x="1367707" y="978931"/>
                </a:lnTo>
                <a:lnTo>
                  <a:pt x="1367707" y="978931"/>
                </a:lnTo>
                <a:close/>
                <a:moveTo>
                  <a:pt x="1189132" y="848786"/>
                </a:moveTo>
                <a:lnTo>
                  <a:pt x="1189131" y="848786"/>
                </a:lnTo>
                <a:lnTo>
                  <a:pt x="1189131" y="848786"/>
                </a:lnTo>
                <a:lnTo>
                  <a:pt x="1189133" y="848786"/>
                </a:lnTo>
                <a:close/>
                <a:moveTo>
                  <a:pt x="803841" y="735613"/>
                </a:moveTo>
                <a:lnTo>
                  <a:pt x="803837" y="735612"/>
                </a:lnTo>
                <a:lnTo>
                  <a:pt x="803841" y="735614"/>
                </a:lnTo>
                <a:lnTo>
                  <a:pt x="803845" y="735614"/>
                </a:lnTo>
                <a:close/>
                <a:moveTo>
                  <a:pt x="473781" y="617162"/>
                </a:moveTo>
                <a:lnTo>
                  <a:pt x="473777" y="617162"/>
                </a:lnTo>
                <a:lnTo>
                  <a:pt x="473781" y="617163"/>
                </a:lnTo>
                <a:lnTo>
                  <a:pt x="473785" y="617164"/>
                </a:lnTo>
                <a:close/>
                <a:moveTo>
                  <a:pt x="380585" y="534143"/>
                </a:moveTo>
                <a:lnTo>
                  <a:pt x="380585" y="534143"/>
                </a:lnTo>
                <a:lnTo>
                  <a:pt x="380585" y="534143"/>
                </a:lnTo>
                <a:lnTo>
                  <a:pt x="380585" y="534143"/>
                </a:lnTo>
                <a:close/>
                <a:moveTo>
                  <a:pt x="825538" y="651983"/>
                </a:moveTo>
                <a:lnTo>
                  <a:pt x="825536" y="651983"/>
                </a:lnTo>
                <a:lnTo>
                  <a:pt x="825538" y="651984"/>
                </a:lnTo>
                <a:lnTo>
                  <a:pt x="825540" y="651984"/>
                </a:lnTo>
                <a:close/>
                <a:moveTo>
                  <a:pt x="586765" y="577179"/>
                </a:moveTo>
                <a:lnTo>
                  <a:pt x="586765" y="577179"/>
                </a:lnTo>
                <a:lnTo>
                  <a:pt x="586766" y="577180"/>
                </a:lnTo>
                <a:lnTo>
                  <a:pt x="586766" y="577180"/>
                </a:lnTo>
                <a:close/>
                <a:moveTo>
                  <a:pt x="154408" y="442299"/>
                </a:moveTo>
                <a:lnTo>
                  <a:pt x="154407" y="442299"/>
                </a:lnTo>
                <a:lnTo>
                  <a:pt x="154408" y="442300"/>
                </a:lnTo>
                <a:lnTo>
                  <a:pt x="154410" y="442299"/>
                </a:lnTo>
                <a:close/>
                <a:moveTo>
                  <a:pt x="152391" y="431128"/>
                </a:moveTo>
                <a:lnTo>
                  <a:pt x="152390" y="431128"/>
                </a:lnTo>
                <a:lnTo>
                  <a:pt x="152391" y="431129"/>
                </a:lnTo>
                <a:lnTo>
                  <a:pt x="152392" y="431129"/>
                </a:lnTo>
                <a:close/>
                <a:moveTo>
                  <a:pt x="690536" y="580221"/>
                </a:moveTo>
                <a:lnTo>
                  <a:pt x="690536" y="580221"/>
                </a:lnTo>
                <a:lnTo>
                  <a:pt x="690535" y="580222"/>
                </a:lnTo>
                <a:lnTo>
                  <a:pt x="690536" y="580222"/>
                </a:lnTo>
                <a:close/>
                <a:moveTo>
                  <a:pt x="945554" y="604037"/>
                </a:moveTo>
                <a:lnTo>
                  <a:pt x="945554" y="604037"/>
                </a:lnTo>
                <a:lnTo>
                  <a:pt x="945554" y="604038"/>
                </a:lnTo>
                <a:lnTo>
                  <a:pt x="945555" y="604038"/>
                </a:lnTo>
                <a:close/>
                <a:moveTo>
                  <a:pt x="873295" y="572236"/>
                </a:moveTo>
                <a:lnTo>
                  <a:pt x="873290" y="572235"/>
                </a:lnTo>
                <a:lnTo>
                  <a:pt x="873294" y="572237"/>
                </a:lnTo>
                <a:lnTo>
                  <a:pt x="873299" y="572238"/>
                </a:lnTo>
                <a:close/>
                <a:moveTo>
                  <a:pt x="845088" y="562057"/>
                </a:moveTo>
                <a:lnTo>
                  <a:pt x="845086" y="562057"/>
                </a:lnTo>
                <a:lnTo>
                  <a:pt x="845088" y="562058"/>
                </a:lnTo>
                <a:lnTo>
                  <a:pt x="845091" y="562058"/>
                </a:lnTo>
                <a:close/>
                <a:moveTo>
                  <a:pt x="901412" y="567694"/>
                </a:moveTo>
                <a:lnTo>
                  <a:pt x="901410" y="567694"/>
                </a:lnTo>
                <a:lnTo>
                  <a:pt x="901411" y="567695"/>
                </a:lnTo>
                <a:lnTo>
                  <a:pt x="901412" y="567694"/>
                </a:lnTo>
                <a:close/>
                <a:moveTo>
                  <a:pt x="960678" y="578356"/>
                </a:moveTo>
                <a:lnTo>
                  <a:pt x="960677" y="578356"/>
                </a:lnTo>
                <a:lnTo>
                  <a:pt x="960678" y="578357"/>
                </a:lnTo>
                <a:lnTo>
                  <a:pt x="960678" y="578356"/>
                </a:lnTo>
                <a:close/>
                <a:moveTo>
                  <a:pt x="843134" y="543029"/>
                </a:moveTo>
                <a:lnTo>
                  <a:pt x="843131" y="543029"/>
                </a:lnTo>
                <a:lnTo>
                  <a:pt x="843133" y="543030"/>
                </a:lnTo>
                <a:lnTo>
                  <a:pt x="843135" y="543029"/>
                </a:lnTo>
                <a:close/>
                <a:moveTo>
                  <a:pt x="1330177" y="657320"/>
                </a:moveTo>
                <a:lnTo>
                  <a:pt x="1330176" y="657320"/>
                </a:lnTo>
                <a:lnTo>
                  <a:pt x="1330176" y="657320"/>
                </a:lnTo>
                <a:lnTo>
                  <a:pt x="1330177" y="657320"/>
                </a:lnTo>
                <a:close/>
                <a:moveTo>
                  <a:pt x="824077" y="489768"/>
                </a:moveTo>
                <a:lnTo>
                  <a:pt x="824077" y="489768"/>
                </a:lnTo>
                <a:lnTo>
                  <a:pt x="824078" y="489769"/>
                </a:lnTo>
                <a:lnTo>
                  <a:pt x="824078" y="489769"/>
                </a:lnTo>
                <a:close/>
                <a:moveTo>
                  <a:pt x="859028" y="492797"/>
                </a:moveTo>
                <a:lnTo>
                  <a:pt x="859028" y="492797"/>
                </a:lnTo>
                <a:lnTo>
                  <a:pt x="859028" y="492798"/>
                </a:lnTo>
                <a:lnTo>
                  <a:pt x="859028" y="492798"/>
                </a:lnTo>
                <a:close/>
                <a:moveTo>
                  <a:pt x="151284" y="287974"/>
                </a:moveTo>
                <a:lnTo>
                  <a:pt x="151282" y="287974"/>
                </a:lnTo>
                <a:lnTo>
                  <a:pt x="151284" y="287976"/>
                </a:lnTo>
                <a:lnTo>
                  <a:pt x="151286" y="287976"/>
                </a:lnTo>
                <a:close/>
                <a:moveTo>
                  <a:pt x="905453" y="497673"/>
                </a:moveTo>
                <a:lnTo>
                  <a:pt x="905429" y="497667"/>
                </a:lnTo>
                <a:lnTo>
                  <a:pt x="905452" y="497675"/>
                </a:lnTo>
                <a:lnTo>
                  <a:pt x="905477" y="497681"/>
                </a:lnTo>
                <a:close/>
                <a:moveTo>
                  <a:pt x="1141031" y="553348"/>
                </a:moveTo>
                <a:lnTo>
                  <a:pt x="1141029" y="553348"/>
                </a:lnTo>
                <a:lnTo>
                  <a:pt x="1141031" y="553349"/>
                </a:lnTo>
                <a:lnTo>
                  <a:pt x="1141032" y="553349"/>
                </a:lnTo>
                <a:close/>
                <a:moveTo>
                  <a:pt x="1424464" y="623382"/>
                </a:moveTo>
                <a:lnTo>
                  <a:pt x="1424462" y="623383"/>
                </a:lnTo>
                <a:lnTo>
                  <a:pt x="1424464" y="623383"/>
                </a:lnTo>
                <a:lnTo>
                  <a:pt x="1424465" y="623383"/>
                </a:lnTo>
                <a:close/>
                <a:moveTo>
                  <a:pt x="636076" y="395488"/>
                </a:moveTo>
                <a:lnTo>
                  <a:pt x="636074" y="395488"/>
                </a:lnTo>
                <a:lnTo>
                  <a:pt x="636076" y="395489"/>
                </a:lnTo>
                <a:lnTo>
                  <a:pt x="636078" y="395490"/>
                </a:lnTo>
                <a:close/>
                <a:moveTo>
                  <a:pt x="1440013" y="604402"/>
                </a:moveTo>
                <a:lnTo>
                  <a:pt x="1440010" y="604402"/>
                </a:lnTo>
                <a:lnTo>
                  <a:pt x="1440012" y="604403"/>
                </a:lnTo>
                <a:lnTo>
                  <a:pt x="1440015" y="604403"/>
                </a:lnTo>
                <a:close/>
                <a:moveTo>
                  <a:pt x="1201887" y="532825"/>
                </a:moveTo>
                <a:lnTo>
                  <a:pt x="1201886" y="532825"/>
                </a:lnTo>
                <a:lnTo>
                  <a:pt x="1201887" y="532826"/>
                </a:lnTo>
                <a:lnTo>
                  <a:pt x="1201887" y="532826"/>
                </a:lnTo>
                <a:close/>
                <a:moveTo>
                  <a:pt x="506052" y="337656"/>
                </a:moveTo>
                <a:lnTo>
                  <a:pt x="506051" y="337656"/>
                </a:lnTo>
                <a:lnTo>
                  <a:pt x="506052" y="337657"/>
                </a:lnTo>
                <a:lnTo>
                  <a:pt x="506054" y="337658"/>
                </a:lnTo>
                <a:close/>
                <a:moveTo>
                  <a:pt x="942402" y="448998"/>
                </a:moveTo>
                <a:lnTo>
                  <a:pt x="942401" y="448998"/>
                </a:lnTo>
                <a:lnTo>
                  <a:pt x="942402" y="448999"/>
                </a:lnTo>
                <a:lnTo>
                  <a:pt x="942403" y="448999"/>
                </a:lnTo>
                <a:close/>
                <a:moveTo>
                  <a:pt x="393016" y="286973"/>
                </a:moveTo>
                <a:lnTo>
                  <a:pt x="393015" y="286972"/>
                </a:lnTo>
                <a:lnTo>
                  <a:pt x="393015" y="286973"/>
                </a:lnTo>
                <a:lnTo>
                  <a:pt x="393017" y="286974"/>
                </a:lnTo>
                <a:close/>
                <a:moveTo>
                  <a:pt x="720266" y="370214"/>
                </a:moveTo>
                <a:lnTo>
                  <a:pt x="720265" y="370214"/>
                </a:lnTo>
                <a:lnTo>
                  <a:pt x="720265" y="370214"/>
                </a:lnTo>
                <a:lnTo>
                  <a:pt x="720267" y="370214"/>
                </a:lnTo>
                <a:close/>
                <a:moveTo>
                  <a:pt x="921010" y="424237"/>
                </a:moveTo>
                <a:lnTo>
                  <a:pt x="921009" y="424237"/>
                </a:lnTo>
                <a:lnTo>
                  <a:pt x="948496" y="431941"/>
                </a:lnTo>
                <a:lnTo>
                  <a:pt x="948496" y="431941"/>
                </a:lnTo>
                <a:lnTo>
                  <a:pt x="948498" y="431942"/>
                </a:lnTo>
                <a:lnTo>
                  <a:pt x="948496" y="431940"/>
                </a:lnTo>
                <a:close/>
                <a:moveTo>
                  <a:pt x="1004076" y="445524"/>
                </a:moveTo>
                <a:lnTo>
                  <a:pt x="1004076" y="445524"/>
                </a:lnTo>
                <a:lnTo>
                  <a:pt x="1004076" y="445525"/>
                </a:lnTo>
                <a:lnTo>
                  <a:pt x="1004076" y="445525"/>
                </a:lnTo>
                <a:close/>
                <a:moveTo>
                  <a:pt x="400128" y="268941"/>
                </a:moveTo>
                <a:lnTo>
                  <a:pt x="400487" y="269238"/>
                </a:lnTo>
                <a:lnTo>
                  <a:pt x="401495" y="269325"/>
                </a:lnTo>
                <a:cubicBezTo>
                  <a:pt x="409779" y="272853"/>
                  <a:pt x="416317" y="278247"/>
                  <a:pt x="421111" y="285507"/>
                </a:cubicBezTo>
                <a:cubicBezTo>
                  <a:pt x="425905" y="292767"/>
                  <a:pt x="427983" y="301317"/>
                  <a:pt x="427350" y="311158"/>
                </a:cubicBezTo>
                <a:lnTo>
                  <a:pt x="423981" y="376705"/>
                </a:lnTo>
                <a:lnTo>
                  <a:pt x="463602" y="329837"/>
                </a:lnTo>
                <a:cubicBezTo>
                  <a:pt x="469742" y="322261"/>
                  <a:pt x="477249" y="317694"/>
                  <a:pt x="486122" y="316137"/>
                </a:cubicBezTo>
                <a:cubicBezTo>
                  <a:pt x="494996" y="314580"/>
                  <a:pt x="503746" y="315638"/>
                  <a:pt x="512372" y="319314"/>
                </a:cubicBezTo>
                <a:lnTo>
                  <a:pt x="512694" y="319571"/>
                </a:lnTo>
                <a:lnTo>
                  <a:pt x="513739" y="319698"/>
                </a:lnTo>
                <a:cubicBezTo>
                  <a:pt x="522570" y="323460"/>
                  <a:pt x="529649" y="329104"/>
                  <a:pt x="534974" y="336632"/>
                </a:cubicBezTo>
                <a:cubicBezTo>
                  <a:pt x="540302" y="344159"/>
                  <a:pt x="542755" y="352687"/>
                  <a:pt x="542335" y="362214"/>
                </a:cubicBezTo>
                <a:lnTo>
                  <a:pt x="527008" y="608054"/>
                </a:lnTo>
                <a:cubicBezTo>
                  <a:pt x="526655" y="612108"/>
                  <a:pt x="525618" y="616156"/>
                  <a:pt x="523898" y="620194"/>
                </a:cubicBezTo>
                <a:cubicBezTo>
                  <a:pt x="519755" y="629916"/>
                  <a:pt x="512138" y="636498"/>
                  <a:pt x="501046" y="639941"/>
                </a:cubicBezTo>
                <a:cubicBezTo>
                  <a:pt x="489952" y="643383"/>
                  <a:pt x="476123" y="641577"/>
                  <a:pt x="459556" y="634518"/>
                </a:cubicBezTo>
                <a:lnTo>
                  <a:pt x="458863" y="634223"/>
                </a:lnTo>
                <a:lnTo>
                  <a:pt x="458189" y="634135"/>
                </a:lnTo>
                <a:lnTo>
                  <a:pt x="361867" y="593093"/>
                </a:lnTo>
                <a:cubicBezTo>
                  <a:pt x="347902" y="587142"/>
                  <a:pt x="337709" y="580878"/>
                  <a:pt x="331291" y="574302"/>
                </a:cubicBezTo>
                <a:cubicBezTo>
                  <a:pt x="324871" y="567725"/>
                  <a:pt x="322157" y="558055"/>
                  <a:pt x="323146" y="545292"/>
                </a:cubicBezTo>
                <a:lnTo>
                  <a:pt x="331956" y="432975"/>
                </a:lnTo>
                <a:lnTo>
                  <a:pt x="255459" y="521226"/>
                </a:lnTo>
                <a:cubicBezTo>
                  <a:pt x="248558" y="529448"/>
                  <a:pt x="240490" y="534524"/>
                  <a:pt x="231255" y="536453"/>
                </a:cubicBezTo>
                <a:cubicBezTo>
                  <a:pt x="222022" y="538383"/>
                  <a:pt x="213194" y="537555"/>
                  <a:pt x="204774" y="533967"/>
                </a:cubicBezTo>
                <a:lnTo>
                  <a:pt x="204479" y="533685"/>
                </a:lnTo>
                <a:lnTo>
                  <a:pt x="203407" y="533584"/>
                </a:lnTo>
                <a:cubicBezTo>
                  <a:pt x="193069" y="529179"/>
                  <a:pt x="185547" y="521964"/>
                  <a:pt x="180840" y="511940"/>
                </a:cubicBezTo>
                <a:cubicBezTo>
                  <a:pt x="176133" y="501914"/>
                  <a:pt x="176219" y="491177"/>
                  <a:pt x="181097" y="479727"/>
                </a:cubicBezTo>
                <a:cubicBezTo>
                  <a:pt x="183434" y="474243"/>
                  <a:pt x="186684" y="468986"/>
                  <a:pt x="190851" y="463957"/>
                </a:cubicBezTo>
                <a:lnTo>
                  <a:pt x="345696" y="282500"/>
                </a:lnTo>
                <a:cubicBezTo>
                  <a:pt x="353211" y="273977"/>
                  <a:pt x="361954" y="268645"/>
                  <a:pt x="371924" y="266506"/>
                </a:cubicBezTo>
                <a:cubicBezTo>
                  <a:pt x="381895" y="264366"/>
                  <a:pt x="391296" y="265177"/>
                  <a:pt x="400128" y="268941"/>
                </a:cubicBezTo>
                <a:close/>
                <a:moveTo>
                  <a:pt x="1484635" y="536796"/>
                </a:moveTo>
                <a:lnTo>
                  <a:pt x="1484783" y="536877"/>
                </a:lnTo>
                <a:lnTo>
                  <a:pt x="1486002" y="537179"/>
                </a:lnTo>
                <a:cubicBezTo>
                  <a:pt x="1497924" y="541777"/>
                  <a:pt x="1508950" y="547784"/>
                  <a:pt x="1519081" y="555203"/>
                </a:cubicBezTo>
                <a:cubicBezTo>
                  <a:pt x="1546874" y="576385"/>
                  <a:pt x="1566255" y="600503"/>
                  <a:pt x="1577226" y="627558"/>
                </a:cubicBezTo>
                <a:cubicBezTo>
                  <a:pt x="1588196" y="654615"/>
                  <a:pt x="1591518" y="681536"/>
                  <a:pt x="1587192" y="708320"/>
                </a:cubicBezTo>
                <a:cubicBezTo>
                  <a:pt x="1582867" y="735104"/>
                  <a:pt x="1572922" y="759123"/>
                  <a:pt x="1557360" y="780378"/>
                </a:cubicBezTo>
                <a:cubicBezTo>
                  <a:pt x="1546675" y="794966"/>
                  <a:pt x="1534078" y="807116"/>
                  <a:pt x="1519566" y="816826"/>
                </a:cubicBezTo>
                <a:cubicBezTo>
                  <a:pt x="1505055" y="826538"/>
                  <a:pt x="1489743" y="832756"/>
                  <a:pt x="1473633" y="835487"/>
                </a:cubicBezTo>
                <a:lnTo>
                  <a:pt x="1337510" y="862397"/>
                </a:lnTo>
                <a:lnTo>
                  <a:pt x="1416669" y="920362"/>
                </a:lnTo>
                <a:cubicBezTo>
                  <a:pt x="1432159" y="931705"/>
                  <a:pt x="1440536" y="945207"/>
                  <a:pt x="1441798" y="960864"/>
                </a:cubicBezTo>
                <a:cubicBezTo>
                  <a:pt x="1443060" y="976521"/>
                  <a:pt x="1438810" y="991015"/>
                  <a:pt x="1429052" y="1004345"/>
                </a:cubicBezTo>
                <a:cubicBezTo>
                  <a:pt x="1419225" y="1017762"/>
                  <a:pt x="1406050" y="1026308"/>
                  <a:pt x="1389526" y="1029980"/>
                </a:cubicBezTo>
                <a:cubicBezTo>
                  <a:pt x="1381265" y="1031817"/>
                  <a:pt x="1373121" y="1031768"/>
                  <a:pt x="1365095" y="1029833"/>
                </a:cubicBezTo>
                <a:lnTo>
                  <a:pt x="1364309" y="1029454"/>
                </a:lnTo>
                <a:lnTo>
                  <a:pt x="1363728" y="1029450"/>
                </a:lnTo>
                <a:cubicBezTo>
                  <a:pt x="1355702" y="1027516"/>
                  <a:pt x="1347794" y="1023696"/>
                  <a:pt x="1340004" y="1017992"/>
                </a:cubicBezTo>
                <a:lnTo>
                  <a:pt x="1159663" y="885936"/>
                </a:lnTo>
                <a:cubicBezTo>
                  <a:pt x="1139760" y="871362"/>
                  <a:pt x="1128756" y="855453"/>
                  <a:pt x="1126650" y="838208"/>
                </a:cubicBezTo>
                <a:cubicBezTo>
                  <a:pt x="1124543" y="820964"/>
                  <a:pt x="1128567" y="805407"/>
                  <a:pt x="1138723" y="791538"/>
                </a:cubicBezTo>
                <a:cubicBezTo>
                  <a:pt x="1147956" y="778930"/>
                  <a:pt x="1158608" y="771373"/>
                  <a:pt x="1170680" y="768868"/>
                </a:cubicBezTo>
                <a:lnTo>
                  <a:pt x="1426106" y="717049"/>
                </a:lnTo>
                <a:cubicBezTo>
                  <a:pt x="1439659" y="713278"/>
                  <a:pt x="1449370" y="707384"/>
                  <a:pt x="1455240" y="699369"/>
                </a:cubicBezTo>
                <a:cubicBezTo>
                  <a:pt x="1461438" y="690903"/>
                  <a:pt x="1461788" y="681545"/>
                  <a:pt x="1456290" y="671293"/>
                </a:cubicBezTo>
                <a:lnTo>
                  <a:pt x="1444700" y="656040"/>
                </a:lnTo>
                <a:lnTo>
                  <a:pt x="1422090" y="652376"/>
                </a:lnTo>
                <a:cubicBezTo>
                  <a:pt x="1413448" y="655109"/>
                  <a:pt x="1404109" y="661863"/>
                  <a:pt x="1394074" y="672639"/>
                </a:cubicBezTo>
                <a:cubicBezTo>
                  <a:pt x="1383845" y="683964"/>
                  <a:pt x="1370999" y="689604"/>
                  <a:pt x="1355538" y="689556"/>
                </a:cubicBezTo>
                <a:lnTo>
                  <a:pt x="1354258" y="689135"/>
                </a:lnTo>
                <a:lnTo>
                  <a:pt x="1354171" y="689173"/>
                </a:lnTo>
                <a:cubicBezTo>
                  <a:pt x="1338710" y="689127"/>
                  <a:pt x="1324721" y="684521"/>
                  <a:pt x="1312203" y="675355"/>
                </a:cubicBezTo>
                <a:cubicBezTo>
                  <a:pt x="1298964" y="665660"/>
                  <a:pt x="1290515" y="653110"/>
                  <a:pt x="1286856" y="637702"/>
                </a:cubicBezTo>
                <a:cubicBezTo>
                  <a:pt x="1283197" y="622295"/>
                  <a:pt x="1286900" y="606468"/>
                  <a:pt x="1297965" y="590223"/>
                </a:cubicBezTo>
                <a:cubicBezTo>
                  <a:pt x="1316035" y="565546"/>
                  <a:pt x="1338400" y="547994"/>
                  <a:pt x="1365060" y="537564"/>
                </a:cubicBezTo>
                <a:cubicBezTo>
                  <a:pt x="1391720" y="527133"/>
                  <a:pt x="1418762" y="523692"/>
                  <a:pt x="1446185" y="527241"/>
                </a:cubicBezTo>
                <a:cubicBezTo>
                  <a:pt x="1459896" y="529015"/>
                  <a:pt x="1472713" y="532200"/>
                  <a:pt x="1484635" y="536796"/>
                </a:cubicBezTo>
                <a:close/>
                <a:moveTo>
                  <a:pt x="1278163" y="441894"/>
                </a:moveTo>
                <a:lnTo>
                  <a:pt x="1278158" y="441895"/>
                </a:lnTo>
                <a:lnTo>
                  <a:pt x="1278164" y="441896"/>
                </a:lnTo>
                <a:lnTo>
                  <a:pt x="1278168" y="441896"/>
                </a:lnTo>
                <a:close/>
                <a:moveTo>
                  <a:pt x="670440" y="251447"/>
                </a:moveTo>
                <a:lnTo>
                  <a:pt x="670435" y="251447"/>
                </a:lnTo>
                <a:lnTo>
                  <a:pt x="670437" y="251448"/>
                </a:lnTo>
                <a:lnTo>
                  <a:pt x="670443" y="251448"/>
                </a:lnTo>
                <a:close/>
                <a:moveTo>
                  <a:pt x="48217" y="70812"/>
                </a:moveTo>
                <a:lnTo>
                  <a:pt x="48216" y="70813"/>
                </a:lnTo>
                <a:lnTo>
                  <a:pt x="48217" y="70813"/>
                </a:lnTo>
                <a:lnTo>
                  <a:pt x="48217" y="70812"/>
                </a:lnTo>
                <a:close/>
                <a:moveTo>
                  <a:pt x="1286873" y="414480"/>
                </a:moveTo>
                <a:lnTo>
                  <a:pt x="1287930" y="414885"/>
                </a:lnTo>
                <a:lnTo>
                  <a:pt x="1288240" y="414864"/>
                </a:lnTo>
                <a:cubicBezTo>
                  <a:pt x="1297411" y="416151"/>
                  <a:pt x="1305896" y="419398"/>
                  <a:pt x="1313695" y="424601"/>
                </a:cubicBezTo>
                <a:cubicBezTo>
                  <a:pt x="1322609" y="430549"/>
                  <a:pt x="1329526" y="438385"/>
                  <a:pt x="1334444" y="448107"/>
                </a:cubicBezTo>
                <a:cubicBezTo>
                  <a:pt x="1339362" y="457829"/>
                  <a:pt x="1341634" y="468100"/>
                  <a:pt x="1341259" y="478920"/>
                </a:cubicBezTo>
                <a:cubicBezTo>
                  <a:pt x="1340883" y="489740"/>
                  <a:pt x="1337721" y="499608"/>
                  <a:pt x="1331774" y="508521"/>
                </a:cubicBezTo>
                <a:cubicBezTo>
                  <a:pt x="1323286" y="521241"/>
                  <a:pt x="1310125" y="530307"/>
                  <a:pt x="1292291" y="535718"/>
                </a:cubicBezTo>
                <a:lnTo>
                  <a:pt x="1251051" y="546847"/>
                </a:lnTo>
                <a:cubicBezTo>
                  <a:pt x="1253370" y="555640"/>
                  <a:pt x="1247559" y="570482"/>
                  <a:pt x="1233620" y="591373"/>
                </a:cubicBezTo>
                <a:lnTo>
                  <a:pt x="1105009" y="784133"/>
                </a:lnTo>
                <a:cubicBezTo>
                  <a:pt x="1093734" y="801030"/>
                  <a:pt x="1079775" y="810738"/>
                  <a:pt x="1063135" y="813256"/>
                </a:cubicBezTo>
                <a:cubicBezTo>
                  <a:pt x="1054814" y="814514"/>
                  <a:pt x="1046798" y="814272"/>
                  <a:pt x="1039087" y="812532"/>
                </a:cubicBezTo>
                <a:lnTo>
                  <a:pt x="1038245" y="812164"/>
                </a:lnTo>
                <a:lnTo>
                  <a:pt x="1037719" y="812149"/>
                </a:lnTo>
                <a:cubicBezTo>
                  <a:pt x="1030007" y="810408"/>
                  <a:pt x="1022600" y="807168"/>
                  <a:pt x="1015497" y="802429"/>
                </a:cubicBezTo>
                <a:cubicBezTo>
                  <a:pt x="1001848" y="793322"/>
                  <a:pt x="992952" y="780912"/>
                  <a:pt x="988810" y="765199"/>
                </a:cubicBezTo>
                <a:cubicBezTo>
                  <a:pt x="984667" y="749487"/>
                  <a:pt x="987769" y="733877"/>
                  <a:pt x="998115" y="718371"/>
                </a:cubicBezTo>
                <a:lnTo>
                  <a:pt x="1096339" y="571156"/>
                </a:lnTo>
                <a:lnTo>
                  <a:pt x="1084919" y="563536"/>
                </a:lnTo>
                <a:cubicBezTo>
                  <a:pt x="1073127" y="555668"/>
                  <a:pt x="1065368" y="543011"/>
                  <a:pt x="1061645" y="525564"/>
                </a:cubicBezTo>
                <a:cubicBezTo>
                  <a:pt x="1057921" y="508118"/>
                  <a:pt x="1060706" y="492432"/>
                  <a:pt x="1069998" y="478504"/>
                </a:cubicBezTo>
                <a:cubicBezTo>
                  <a:pt x="1078733" y="465412"/>
                  <a:pt x="1092266" y="456594"/>
                  <a:pt x="1110594" y="452050"/>
                </a:cubicBezTo>
                <a:lnTo>
                  <a:pt x="1257303" y="416489"/>
                </a:lnTo>
                <a:cubicBezTo>
                  <a:pt x="1267845" y="413861"/>
                  <a:pt x="1277703" y="413192"/>
                  <a:pt x="1286873" y="414480"/>
                </a:cubicBezTo>
                <a:close/>
                <a:moveTo>
                  <a:pt x="671163" y="228339"/>
                </a:moveTo>
                <a:lnTo>
                  <a:pt x="671884" y="228603"/>
                </a:lnTo>
                <a:lnTo>
                  <a:pt x="672531" y="228723"/>
                </a:lnTo>
                <a:lnTo>
                  <a:pt x="798176" y="274633"/>
                </a:lnTo>
                <a:cubicBezTo>
                  <a:pt x="812609" y="279905"/>
                  <a:pt x="823345" y="289235"/>
                  <a:pt x="830386" y="302616"/>
                </a:cubicBezTo>
                <a:cubicBezTo>
                  <a:pt x="837425" y="315996"/>
                  <a:pt x="838451" y="329519"/>
                  <a:pt x="833459" y="343177"/>
                </a:cubicBezTo>
                <a:cubicBezTo>
                  <a:pt x="824637" y="367319"/>
                  <a:pt x="800341" y="383177"/>
                  <a:pt x="760567" y="390749"/>
                </a:cubicBezTo>
                <a:cubicBezTo>
                  <a:pt x="769605" y="403595"/>
                  <a:pt x="774740" y="418860"/>
                  <a:pt x="775970" y="436549"/>
                </a:cubicBezTo>
                <a:cubicBezTo>
                  <a:pt x="777201" y="454233"/>
                  <a:pt x="774441" y="472314"/>
                  <a:pt x="767692" y="490782"/>
                </a:cubicBezTo>
                <a:lnTo>
                  <a:pt x="763666" y="497740"/>
                </a:lnTo>
                <a:lnTo>
                  <a:pt x="788655" y="485302"/>
                </a:lnTo>
                <a:cubicBezTo>
                  <a:pt x="785711" y="457928"/>
                  <a:pt x="790176" y="433977"/>
                  <a:pt x="802046" y="413448"/>
                </a:cubicBezTo>
                <a:cubicBezTo>
                  <a:pt x="812823" y="394810"/>
                  <a:pt x="828351" y="380150"/>
                  <a:pt x="848633" y="369470"/>
                </a:cubicBezTo>
                <a:cubicBezTo>
                  <a:pt x="868912" y="358791"/>
                  <a:pt x="891060" y="353660"/>
                  <a:pt x="915071" y="354076"/>
                </a:cubicBezTo>
                <a:cubicBezTo>
                  <a:pt x="927077" y="354285"/>
                  <a:pt x="938745" y="355982"/>
                  <a:pt x="950076" y="359167"/>
                </a:cubicBezTo>
                <a:lnTo>
                  <a:pt x="950736" y="359448"/>
                </a:lnTo>
                <a:lnTo>
                  <a:pt x="951443" y="359551"/>
                </a:lnTo>
                <a:cubicBezTo>
                  <a:pt x="962775" y="362736"/>
                  <a:pt x="973768" y="367411"/>
                  <a:pt x="984425" y="373573"/>
                </a:cubicBezTo>
                <a:cubicBezTo>
                  <a:pt x="1006166" y="386946"/>
                  <a:pt x="1023232" y="403489"/>
                  <a:pt x="1035626" y="423205"/>
                </a:cubicBezTo>
                <a:cubicBezTo>
                  <a:pt x="1048022" y="442924"/>
                  <a:pt x="1054717" y="463470"/>
                  <a:pt x="1055714" y="484849"/>
                </a:cubicBezTo>
                <a:cubicBezTo>
                  <a:pt x="1056711" y="506228"/>
                  <a:pt x="1052020" y="525894"/>
                  <a:pt x="1041639" y="543846"/>
                </a:cubicBezTo>
                <a:cubicBezTo>
                  <a:pt x="1029324" y="565147"/>
                  <a:pt x="1010261" y="581860"/>
                  <a:pt x="984453" y="593985"/>
                </a:cubicBezTo>
                <a:cubicBezTo>
                  <a:pt x="991288" y="636676"/>
                  <a:pt x="986409" y="672366"/>
                  <a:pt x="969820" y="701054"/>
                </a:cubicBezTo>
                <a:cubicBezTo>
                  <a:pt x="957007" y="723215"/>
                  <a:pt x="938497" y="739759"/>
                  <a:pt x="914287" y="750690"/>
                </a:cubicBezTo>
                <a:cubicBezTo>
                  <a:pt x="890079" y="761619"/>
                  <a:pt x="864314" y="766320"/>
                  <a:pt x="836990" y="764789"/>
                </a:cubicBezTo>
                <a:cubicBezTo>
                  <a:pt x="823328" y="764024"/>
                  <a:pt x="810364" y="761879"/>
                  <a:pt x="798098" y="758354"/>
                </a:cubicBezTo>
                <a:lnTo>
                  <a:pt x="797490" y="758096"/>
                </a:lnTo>
                <a:lnTo>
                  <a:pt x="796731" y="757970"/>
                </a:lnTo>
                <a:cubicBezTo>
                  <a:pt x="784465" y="754445"/>
                  <a:pt x="772897" y="749539"/>
                  <a:pt x="762026" y="743253"/>
                </a:cubicBezTo>
                <a:cubicBezTo>
                  <a:pt x="739230" y="729729"/>
                  <a:pt x="720953" y="711910"/>
                  <a:pt x="707192" y="689799"/>
                </a:cubicBezTo>
                <a:cubicBezTo>
                  <a:pt x="693431" y="667688"/>
                  <a:pt x="685876" y="644265"/>
                  <a:pt x="684526" y="619531"/>
                </a:cubicBezTo>
                <a:cubicBezTo>
                  <a:pt x="683852" y="607164"/>
                  <a:pt x="684872" y="595247"/>
                  <a:pt x="687589" y="583782"/>
                </a:cubicBezTo>
                <a:lnTo>
                  <a:pt x="688262" y="582101"/>
                </a:lnTo>
                <a:lnTo>
                  <a:pt x="629007" y="606486"/>
                </a:lnTo>
                <a:cubicBezTo>
                  <a:pt x="609206" y="610839"/>
                  <a:pt x="590113" y="609657"/>
                  <a:pt x="571728" y="602939"/>
                </a:cubicBezTo>
                <a:lnTo>
                  <a:pt x="571554" y="602807"/>
                </a:lnTo>
                <a:lnTo>
                  <a:pt x="570361" y="602556"/>
                </a:lnTo>
                <a:cubicBezTo>
                  <a:pt x="556959" y="597659"/>
                  <a:pt x="546968" y="590088"/>
                  <a:pt x="540388" y="579845"/>
                </a:cubicBezTo>
                <a:cubicBezTo>
                  <a:pt x="533808" y="569602"/>
                  <a:pt x="532598" y="556524"/>
                  <a:pt x="536756" y="540612"/>
                </a:cubicBezTo>
                <a:cubicBezTo>
                  <a:pt x="540272" y="530991"/>
                  <a:pt x="547421" y="523085"/>
                  <a:pt x="558204" y="516897"/>
                </a:cubicBezTo>
                <a:cubicBezTo>
                  <a:pt x="568985" y="510709"/>
                  <a:pt x="579959" y="507659"/>
                  <a:pt x="591127" y="507747"/>
                </a:cubicBezTo>
                <a:cubicBezTo>
                  <a:pt x="605521" y="507261"/>
                  <a:pt x="620414" y="503548"/>
                  <a:pt x="635804" y="496610"/>
                </a:cubicBezTo>
                <a:cubicBezTo>
                  <a:pt x="651194" y="489671"/>
                  <a:pt x="660914" y="480661"/>
                  <a:pt x="664963" y="469577"/>
                </a:cubicBezTo>
                <a:cubicBezTo>
                  <a:pt x="666093" y="466484"/>
                  <a:pt x="666740" y="463117"/>
                  <a:pt x="666902" y="459476"/>
                </a:cubicBezTo>
                <a:cubicBezTo>
                  <a:pt x="666958" y="453459"/>
                  <a:pt x="664013" y="447392"/>
                  <a:pt x="658068" y="441275"/>
                </a:cubicBezTo>
                <a:lnTo>
                  <a:pt x="633639" y="426484"/>
                </a:lnTo>
                <a:lnTo>
                  <a:pt x="610469" y="421359"/>
                </a:lnTo>
                <a:lnTo>
                  <a:pt x="610319" y="421244"/>
                </a:lnTo>
                <a:lnTo>
                  <a:pt x="609102" y="420975"/>
                </a:lnTo>
                <a:cubicBezTo>
                  <a:pt x="599393" y="417427"/>
                  <a:pt x="592681" y="412344"/>
                  <a:pt x="588963" y="405727"/>
                </a:cubicBezTo>
                <a:cubicBezTo>
                  <a:pt x="585246" y="399111"/>
                  <a:pt x="582990" y="389960"/>
                  <a:pt x="582196" y="378276"/>
                </a:cubicBezTo>
                <a:cubicBezTo>
                  <a:pt x="581672" y="373313"/>
                  <a:pt x="582760" y="367138"/>
                  <a:pt x="585459" y="359749"/>
                </a:cubicBezTo>
                <a:cubicBezTo>
                  <a:pt x="593439" y="339779"/>
                  <a:pt x="610703" y="328510"/>
                  <a:pt x="637252" y="325941"/>
                </a:cubicBezTo>
                <a:cubicBezTo>
                  <a:pt x="621026" y="318649"/>
                  <a:pt x="610138" y="308536"/>
                  <a:pt x="604590" y="295601"/>
                </a:cubicBezTo>
                <a:cubicBezTo>
                  <a:pt x="599042" y="282668"/>
                  <a:pt x="598575" y="269886"/>
                  <a:pt x="603189" y="257257"/>
                </a:cubicBezTo>
                <a:cubicBezTo>
                  <a:pt x="607836" y="244542"/>
                  <a:pt x="616396" y="235107"/>
                  <a:pt x="628869" y="228954"/>
                </a:cubicBezTo>
                <a:cubicBezTo>
                  <a:pt x="641343" y="222799"/>
                  <a:pt x="655441" y="222594"/>
                  <a:pt x="671163" y="228339"/>
                </a:cubicBezTo>
                <a:close/>
                <a:moveTo>
                  <a:pt x="262748" y="95652"/>
                </a:moveTo>
                <a:lnTo>
                  <a:pt x="262747" y="95652"/>
                </a:lnTo>
                <a:lnTo>
                  <a:pt x="262748" y="95653"/>
                </a:lnTo>
                <a:lnTo>
                  <a:pt x="262749" y="95653"/>
                </a:lnTo>
                <a:close/>
                <a:moveTo>
                  <a:pt x="267920" y="75224"/>
                </a:moveTo>
                <a:lnTo>
                  <a:pt x="267918" y="75224"/>
                </a:lnTo>
                <a:lnTo>
                  <a:pt x="267920" y="75226"/>
                </a:lnTo>
                <a:lnTo>
                  <a:pt x="267922" y="75226"/>
                </a:lnTo>
                <a:close/>
                <a:moveTo>
                  <a:pt x="343968" y="4879"/>
                </a:moveTo>
                <a:lnTo>
                  <a:pt x="344280" y="5094"/>
                </a:lnTo>
                <a:lnTo>
                  <a:pt x="345335" y="5262"/>
                </a:lnTo>
                <a:cubicBezTo>
                  <a:pt x="353971" y="8514"/>
                  <a:pt x="361067" y="13391"/>
                  <a:pt x="366619" y="19894"/>
                </a:cubicBezTo>
                <a:cubicBezTo>
                  <a:pt x="377727" y="32903"/>
                  <a:pt x="383279" y="48337"/>
                  <a:pt x="383278" y="66200"/>
                </a:cubicBezTo>
                <a:cubicBezTo>
                  <a:pt x="383278" y="77032"/>
                  <a:pt x="381438" y="86411"/>
                  <a:pt x="377755" y="94337"/>
                </a:cubicBezTo>
                <a:lnTo>
                  <a:pt x="211160" y="434537"/>
                </a:lnTo>
                <a:cubicBezTo>
                  <a:pt x="205801" y="445697"/>
                  <a:pt x="198211" y="454096"/>
                  <a:pt x="188389" y="459732"/>
                </a:cubicBezTo>
                <a:cubicBezTo>
                  <a:pt x="178567" y="465369"/>
                  <a:pt x="168073" y="468188"/>
                  <a:pt x="156912" y="468188"/>
                </a:cubicBezTo>
                <a:cubicBezTo>
                  <a:pt x="148596" y="468188"/>
                  <a:pt x="140803" y="466891"/>
                  <a:pt x="133534" y="464295"/>
                </a:cubicBezTo>
                <a:lnTo>
                  <a:pt x="133155" y="464076"/>
                </a:lnTo>
                <a:lnTo>
                  <a:pt x="132167" y="463912"/>
                </a:lnTo>
                <a:cubicBezTo>
                  <a:pt x="124898" y="461317"/>
                  <a:pt x="118152" y="457424"/>
                  <a:pt x="111928" y="452234"/>
                </a:cubicBezTo>
                <a:cubicBezTo>
                  <a:pt x="99483" y="441853"/>
                  <a:pt x="93259" y="428291"/>
                  <a:pt x="93260" y="411548"/>
                </a:cubicBezTo>
                <a:cubicBezTo>
                  <a:pt x="93260" y="402171"/>
                  <a:pt x="95548" y="392349"/>
                  <a:pt x="100125" y="382080"/>
                </a:cubicBezTo>
                <a:lnTo>
                  <a:pt x="132272" y="312094"/>
                </a:lnTo>
                <a:cubicBezTo>
                  <a:pt x="128923" y="312094"/>
                  <a:pt x="122113" y="303052"/>
                  <a:pt x="111845" y="284970"/>
                </a:cubicBezTo>
                <a:cubicBezTo>
                  <a:pt x="101576" y="266887"/>
                  <a:pt x="84833" y="235744"/>
                  <a:pt x="61615" y="191542"/>
                </a:cubicBezTo>
                <a:cubicBezTo>
                  <a:pt x="38399" y="147341"/>
                  <a:pt x="19646" y="112515"/>
                  <a:pt x="5358" y="87065"/>
                </a:cubicBezTo>
                <a:cubicBezTo>
                  <a:pt x="1787" y="79698"/>
                  <a:pt x="1" y="71940"/>
                  <a:pt x="0" y="63792"/>
                </a:cubicBezTo>
                <a:cubicBezTo>
                  <a:pt x="0" y="53411"/>
                  <a:pt x="2511" y="43309"/>
                  <a:pt x="7534" y="33487"/>
                </a:cubicBezTo>
                <a:cubicBezTo>
                  <a:pt x="12558" y="23664"/>
                  <a:pt x="19980" y="15628"/>
                  <a:pt x="29803" y="9377"/>
                </a:cubicBezTo>
                <a:cubicBezTo>
                  <a:pt x="39626" y="3126"/>
                  <a:pt x="51180" y="0"/>
                  <a:pt x="64462" y="0"/>
                </a:cubicBezTo>
                <a:lnTo>
                  <a:pt x="313432" y="1"/>
                </a:lnTo>
                <a:cubicBezTo>
                  <a:pt x="325152" y="1"/>
                  <a:pt x="335331" y="1627"/>
                  <a:pt x="343968" y="4879"/>
                </a:cubicBezTo>
                <a:close/>
              </a:path>
            </a:pathLst>
          </a:custGeom>
          <a:solidFill>
            <a:srgbClr val="FF66CC"/>
          </a:solidFill>
          <a:ln w="22225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sz="5400" dirty="0">
              <a:solidFill>
                <a:srgbClr val="FF66CC"/>
              </a:solidFill>
            </a:endParaRPr>
          </a:p>
        </p:txBody>
      </p:sp>
      <p:sp>
        <p:nvSpPr>
          <p:cNvPr id="366" name="フリーフォーム: 図形 365">
            <a:extLst>
              <a:ext uri="{FF2B5EF4-FFF2-40B4-BE49-F238E27FC236}">
                <a16:creationId xmlns:a16="http://schemas.microsoft.com/office/drawing/2014/main" id="{8D10E290-305C-4464-96A5-2D2BD49F03D3}"/>
              </a:ext>
            </a:extLst>
          </p:cNvPr>
          <p:cNvSpPr/>
          <p:nvPr/>
        </p:nvSpPr>
        <p:spPr>
          <a:xfrm rot="20662361">
            <a:off x="7708194" y="427362"/>
            <a:ext cx="1587660" cy="1030938"/>
          </a:xfrm>
          <a:custGeom>
            <a:avLst/>
            <a:gdLst>
              <a:gd name="connsiteX0" fmla="*/ 1188738 w 1587660"/>
              <a:gd name="connsiteY0" fmla="*/ 848498 h 1030938"/>
              <a:gd name="connsiteX1" fmla="*/ 1179250 w 1587660"/>
              <a:gd name="connsiteY1" fmla="*/ 847568 h 1030938"/>
              <a:gd name="connsiteX2" fmla="*/ 1183100 w 1587660"/>
              <a:gd name="connsiteY2" fmla="*/ 856198 h 1030938"/>
              <a:gd name="connsiteX3" fmla="*/ 1362360 w 1587660"/>
              <a:gd name="connsiteY3" fmla="*/ 987462 h 1030938"/>
              <a:gd name="connsiteX4" fmla="*/ 1183100 w 1587660"/>
              <a:gd name="connsiteY4" fmla="*/ 856198 h 1030938"/>
              <a:gd name="connsiteX5" fmla="*/ 1179251 w 1587660"/>
              <a:gd name="connsiteY5" fmla="*/ 847568 h 1030938"/>
              <a:gd name="connsiteX6" fmla="*/ 1188739 w 1587660"/>
              <a:gd name="connsiteY6" fmla="*/ 848498 h 1030938"/>
              <a:gd name="connsiteX7" fmla="*/ 1366919 w 1587660"/>
              <a:gd name="connsiteY7" fmla="*/ 978971 h 1030938"/>
              <a:gd name="connsiteX8" fmla="*/ 1385460 w 1587660"/>
              <a:gd name="connsiteY8" fmla="*/ 978022 h 1030938"/>
              <a:gd name="connsiteX9" fmla="*/ 1392543 w 1587660"/>
              <a:gd name="connsiteY9" fmla="*/ 976569 h 1030938"/>
              <a:gd name="connsiteX10" fmla="*/ 1392543 w 1587660"/>
              <a:gd name="connsiteY10" fmla="*/ 976568 h 1030938"/>
              <a:gd name="connsiteX11" fmla="*/ 1385459 w 1587660"/>
              <a:gd name="connsiteY11" fmla="*/ 978022 h 1030938"/>
              <a:gd name="connsiteX12" fmla="*/ 1366918 w 1587660"/>
              <a:gd name="connsiteY12" fmla="*/ 978971 h 1030938"/>
              <a:gd name="connsiteX13" fmla="*/ 1159836 w 1587660"/>
              <a:gd name="connsiteY13" fmla="*/ 810317 h 1030938"/>
              <a:gd name="connsiteX14" fmla="*/ 1154983 w 1587660"/>
              <a:gd name="connsiteY14" fmla="*/ 835506 h 1030938"/>
              <a:gd name="connsiteX15" fmla="*/ 1173039 w 1587660"/>
              <a:gd name="connsiteY15" fmla="*/ 860868 h 1030938"/>
              <a:gd name="connsiteX16" fmla="*/ 1360000 w 1587660"/>
              <a:gd name="connsiteY16" fmla="*/ 997771 h 1030938"/>
              <a:gd name="connsiteX17" fmla="*/ 1382964 w 1587660"/>
              <a:gd name="connsiteY17" fmla="*/ 1001409 h 1030938"/>
              <a:gd name="connsiteX18" fmla="*/ 1403908 w 1587660"/>
              <a:gd name="connsiteY18" fmla="*/ 986551 h 1030938"/>
              <a:gd name="connsiteX19" fmla="*/ 1404074 w 1587660"/>
              <a:gd name="connsiteY19" fmla="*/ 986022 h 1030938"/>
              <a:gd name="connsiteX20" fmla="*/ 1403909 w 1587660"/>
              <a:gd name="connsiteY20" fmla="*/ 986551 h 1030938"/>
              <a:gd name="connsiteX21" fmla="*/ 1382964 w 1587660"/>
              <a:gd name="connsiteY21" fmla="*/ 1001409 h 1030938"/>
              <a:gd name="connsiteX22" fmla="*/ 1360000 w 1587660"/>
              <a:gd name="connsiteY22" fmla="*/ 997771 h 1030938"/>
              <a:gd name="connsiteX23" fmla="*/ 1173040 w 1587660"/>
              <a:gd name="connsiteY23" fmla="*/ 860868 h 1030938"/>
              <a:gd name="connsiteX24" fmla="*/ 1154983 w 1587660"/>
              <a:gd name="connsiteY24" fmla="*/ 835506 h 1030938"/>
              <a:gd name="connsiteX25" fmla="*/ 1038590 w 1587660"/>
              <a:gd name="connsiteY25" fmla="*/ 765103 h 1030938"/>
              <a:gd name="connsiteX26" fmla="*/ 1038590 w 1587660"/>
              <a:gd name="connsiteY26" fmla="*/ 765103 h 1030938"/>
              <a:gd name="connsiteX27" fmla="*/ 1039424 w 1587660"/>
              <a:gd name="connsiteY27" fmla="*/ 768222 h 1030938"/>
              <a:gd name="connsiteX28" fmla="*/ 497626 w 1587660"/>
              <a:gd name="connsiteY28" fmla="*/ 611626 h 1030938"/>
              <a:gd name="connsiteX29" fmla="*/ 490088 w 1587660"/>
              <a:gd name="connsiteY29" fmla="*/ 618375 h 1030938"/>
              <a:gd name="connsiteX30" fmla="*/ 497626 w 1587660"/>
              <a:gd name="connsiteY30" fmla="*/ 611627 h 1030938"/>
              <a:gd name="connsiteX31" fmla="*/ 366916 w 1587660"/>
              <a:gd name="connsiteY31" fmla="*/ 568430 h 1030938"/>
              <a:gd name="connsiteX32" fmla="*/ 366915 w 1587660"/>
              <a:gd name="connsiteY32" fmla="*/ 568431 h 1030938"/>
              <a:gd name="connsiteX33" fmla="*/ 370312 w 1587660"/>
              <a:gd name="connsiteY33" fmla="*/ 573276 h 1030938"/>
              <a:gd name="connsiteX34" fmla="*/ 472999 w 1587660"/>
              <a:gd name="connsiteY34" fmla="*/ 617029 h 1030938"/>
              <a:gd name="connsiteX35" fmla="*/ 488604 w 1587660"/>
              <a:gd name="connsiteY35" fmla="*/ 619704 h 1030938"/>
              <a:gd name="connsiteX36" fmla="*/ 488604 w 1587660"/>
              <a:gd name="connsiteY36" fmla="*/ 619703 h 1030938"/>
              <a:gd name="connsiteX37" fmla="*/ 472999 w 1587660"/>
              <a:gd name="connsiteY37" fmla="*/ 617028 h 1030938"/>
              <a:gd name="connsiteX38" fmla="*/ 370312 w 1587660"/>
              <a:gd name="connsiteY38" fmla="*/ 573275 h 1030938"/>
              <a:gd name="connsiteX39" fmla="*/ 738781 w 1587660"/>
              <a:gd name="connsiteY39" fmla="*/ 659326 h 1030938"/>
              <a:gd name="connsiteX40" fmla="*/ 733320 w 1587660"/>
              <a:gd name="connsiteY40" fmla="*/ 660445 h 1030938"/>
              <a:gd name="connsiteX41" fmla="*/ 733320 w 1587660"/>
              <a:gd name="connsiteY41" fmla="*/ 660445 h 1030938"/>
              <a:gd name="connsiteX42" fmla="*/ 738781 w 1587660"/>
              <a:gd name="connsiteY42" fmla="*/ 659326 h 1030938"/>
              <a:gd name="connsiteX43" fmla="*/ 744764 w 1587660"/>
              <a:gd name="connsiteY43" fmla="*/ 666225 h 1030938"/>
              <a:gd name="connsiteX44" fmla="*/ 786830 w 1587660"/>
              <a:gd name="connsiteY44" fmla="*/ 710320 h 1030938"/>
              <a:gd name="connsiteX45" fmla="*/ 836931 w 1587660"/>
              <a:gd name="connsiteY45" fmla="*/ 724761 h 1030938"/>
              <a:gd name="connsiteX46" fmla="*/ 836933 w 1587660"/>
              <a:gd name="connsiteY46" fmla="*/ 724761 h 1030938"/>
              <a:gd name="connsiteX47" fmla="*/ 786830 w 1587660"/>
              <a:gd name="connsiteY47" fmla="*/ 710319 h 1030938"/>
              <a:gd name="connsiteX48" fmla="*/ 744764 w 1587660"/>
              <a:gd name="connsiteY48" fmla="*/ 666224 h 1030938"/>
              <a:gd name="connsiteX49" fmla="*/ 738781 w 1587660"/>
              <a:gd name="connsiteY49" fmla="*/ 659326 h 1030938"/>
              <a:gd name="connsiteX50" fmla="*/ 398226 w 1587660"/>
              <a:gd name="connsiteY50" fmla="*/ 540128 h 1030938"/>
              <a:gd name="connsiteX51" fmla="*/ 405653 w 1587660"/>
              <a:gd name="connsiteY51" fmla="*/ 547566 h 1030938"/>
              <a:gd name="connsiteX52" fmla="*/ 460797 w 1587660"/>
              <a:gd name="connsiteY52" fmla="*/ 571063 h 1030938"/>
              <a:gd name="connsiteX53" fmla="*/ 460797 w 1587660"/>
              <a:gd name="connsiteY53" fmla="*/ 571062 h 1030938"/>
              <a:gd name="connsiteX54" fmla="*/ 405653 w 1587660"/>
              <a:gd name="connsiteY54" fmla="*/ 547565 h 1030938"/>
              <a:gd name="connsiteX55" fmla="*/ 925598 w 1587660"/>
              <a:gd name="connsiteY55" fmla="*/ 677264 h 1030938"/>
              <a:gd name="connsiteX56" fmla="*/ 887818 w 1587660"/>
              <a:gd name="connsiteY56" fmla="*/ 713612 h 1030938"/>
              <a:gd name="connsiteX57" fmla="*/ 839584 w 1587660"/>
              <a:gd name="connsiteY57" fmla="*/ 724180 h 1030938"/>
              <a:gd name="connsiteX58" fmla="*/ 887818 w 1587660"/>
              <a:gd name="connsiteY58" fmla="*/ 713613 h 1030938"/>
              <a:gd name="connsiteX59" fmla="*/ 925598 w 1587660"/>
              <a:gd name="connsiteY59" fmla="*/ 677265 h 1030938"/>
              <a:gd name="connsiteX60" fmla="*/ 388725 w 1587660"/>
              <a:gd name="connsiteY60" fmla="*/ 498736 h 1030938"/>
              <a:gd name="connsiteX61" fmla="*/ 388724 w 1587660"/>
              <a:gd name="connsiteY61" fmla="*/ 498737 h 1030938"/>
              <a:gd name="connsiteX62" fmla="*/ 392584 w 1587660"/>
              <a:gd name="connsiteY62" fmla="*/ 501353 h 1030938"/>
              <a:gd name="connsiteX63" fmla="*/ 392712 w 1587660"/>
              <a:gd name="connsiteY63" fmla="*/ 506155 h 1030938"/>
              <a:gd name="connsiteX64" fmla="*/ 392585 w 1587660"/>
              <a:gd name="connsiteY64" fmla="*/ 501352 h 1030938"/>
              <a:gd name="connsiteX65" fmla="*/ 388725 w 1587660"/>
              <a:gd name="connsiteY65" fmla="*/ 498736 h 1030938"/>
              <a:gd name="connsiteX66" fmla="*/ 808618 w 1587660"/>
              <a:gd name="connsiteY66" fmla="*/ 606013 h 1030938"/>
              <a:gd name="connsiteX67" fmla="*/ 808618 w 1587660"/>
              <a:gd name="connsiteY67" fmla="*/ 606013 h 1030938"/>
              <a:gd name="connsiteX68" fmla="*/ 814391 w 1587660"/>
              <a:gd name="connsiteY68" fmla="*/ 643219 h 1030938"/>
              <a:gd name="connsiteX69" fmla="*/ 824259 w 1587660"/>
              <a:gd name="connsiteY69" fmla="*/ 651676 h 1030938"/>
              <a:gd name="connsiteX70" fmla="*/ 854514 w 1587660"/>
              <a:gd name="connsiteY70" fmla="*/ 648025 h 1030938"/>
              <a:gd name="connsiteX71" fmla="*/ 862167 w 1587660"/>
              <a:gd name="connsiteY71" fmla="*/ 638352 h 1030938"/>
              <a:gd name="connsiteX72" fmla="*/ 866771 w 1587660"/>
              <a:gd name="connsiteY72" fmla="*/ 626831 h 1030938"/>
              <a:gd name="connsiteX73" fmla="*/ 866771 w 1587660"/>
              <a:gd name="connsiteY73" fmla="*/ 626831 h 1030938"/>
              <a:gd name="connsiteX74" fmla="*/ 862167 w 1587660"/>
              <a:gd name="connsiteY74" fmla="*/ 638352 h 1030938"/>
              <a:gd name="connsiteX75" fmla="*/ 854514 w 1587660"/>
              <a:gd name="connsiteY75" fmla="*/ 648024 h 1030938"/>
              <a:gd name="connsiteX76" fmla="*/ 824259 w 1587660"/>
              <a:gd name="connsiteY76" fmla="*/ 651675 h 1030938"/>
              <a:gd name="connsiteX77" fmla="*/ 814391 w 1587660"/>
              <a:gd name="connsiteY77" fmla="*/ 643219 h 1030938"/>
              <a:gd name="connsiteX78" fmla="*/ 404436 w 1587660"/>
              <a:gd name="connsiteY78" fmla="*/ 475773 h 1030938"/>
              <a:gd name="connsiteX79" fmla="*/ 403027 w 1587660"/>
              <a:gd name="connsiteY79" fmla="*/ 476986 h 1030938"/>
              <a:gd name="connsiteX80" fmla="*/ 391438 w 1587660"/>
              <a:gd name="connsiteY80" fmla="*/ 478417 h 1030938"/>
              <a:gd name="connsiteX81" fmla="*/ 389675 w 1587660"/>
              <a:gd name="connsiteY81" fmla="*/ 479126 h 1030938"/>
              <a:gd name="connsiteX82" fmla="*/ 391437 w 1587660"/>
              <a:gd name="connsiteY82" fmla="*/ 478417 h 1030938"/>
              <a:gd name="connsiteX83" fmla="*/ 403027 w 1587660"/>
              <a:gd name="connsiteY83" fmla="*/ 476986 h 1030938"/>
              <a:gd name="connsiteX84" fmla="*/ 445486 w 1587660"/>
              <a:gd name="connsiteY84" fmla="*/ 483124 h 1030938"/>
              <a:gd name="connsiteX85" fmla="*/ 425690 w 1587660"/>
              <a:gd name="connsiteY85" fmla="*/ 502960 h 1030938"/>
              <a:gd name="connsiteX86" fmla="*/ 421360 w 1587660"/>
              <a:gd name="connsiteY86" fmla="*/ 505067 h 1030938"/>
              <a:gd name="connsiteX87" fmla="*/ 413061 w 1587660"/>
              <a:gd name="connsiteY87" fmla="*/ 509105 h 1030938"/>
              <a:gd name="connsiteX88" fmla="*/ 412052 w 1587660"/>
              <a:gd name="connsiteY88" fmla="*/ 517169 h 1030938"/>
              <a:gd name="connsiteX89" fmla="*/ 412906 w 1587660"/>
              <a:gd name="connsiteY89" fmla="*/ 525843 h 1030938"/>
              <a:gd name="connsiteX90" fmla="*/ 419207 w 1587660"/>
              <a:gd name="connsiteY90" fmla="*/ 531987 h 1030938"/>
              <a:gd name="connsiteX91" fmla="*/ 443647 w 1587660"/>
              <a:gd name="connsiteY91" fmla="*/ 542400 h 1030938"/>
              <a:gd name="connsiteX92" fmla="*/ 443647 w 1587660"/>
              <a:gd name="connsiteY92" fmla="*/ 542400 h 1030938"/>
              <a:gd name="connsiteX93" fmla="*/ 419208 w 1587660"/>
              <a:gd name="connsiteY93" fmla="*/ 531987 h 1030938"/>
              <a:gd name="connsiteX94" fmla="*/ 412907 w 1587660"/>
              <a:gd name="connsiteY94" fmla="*/ 525843 h 1030938"/>
              <a:gd name="connsiteX95" fmla="*/ 412053 w 1587660"/>
              <a:gd name="connsiteY95" fmla="*/ 517169 h 1030938"/>
              <a:gd name="connsiteX96" fmla="*/ 413062 w 1587660"/>
              <a:gd name="connsiteY96" fmla="*/ 509105 h 1030938"/>
              <a:gd name="connsiteX97" fmla="*/ 421360 w 1587660"/>
              <a:gd name="connsiteY97" fmla="*/ 505067 h 1030938"/>
              <a:gd name="connsiteX98" fmla="*/ 425690 w 1587660"/>
              <a:gd name="connsiteY98" fmla="*/ 502960 h 1030938"/>
              <a:gd name="connsiteX99" fmla="*/ 425690 w 1587660"/>
              <a:gd name="connsiteY99" fmla="*/ 502960 h 1030938"/>
              <a:gd name="connsiteX100" fmla="*/ 445486 w 1587660"/>
              <a:gd name="connsiteY100" fmla="*/ 483125 h 1030938"/>
              <a:gd name="connsiteX101" fmla="*/ 371461 w 1587660"/>
              <a:gd name="connsiteY101" fmla="*/ 457529 h 1030938"/>
              <a:gd name="connsiteX102" fmla="*/ 371461 w 1587660"/>
              <a:gd name="connsiteY102" fmla="*/ 457529 h 1030938"/>
              <a:gd name="connsiteX103" fmla="*/ 380698 w 1587660"/>
              <a:gd name="connsiteY103" fmla="*/ 494225 h 1030938"/>
              <a:gd name="connsiteX104" fmla="*/ 377965 w 1587660"/>
              <a:gd name="connsiteY104" fmla="*/ 530823 h 1030938"/>
              <a:gd name="connsiteX105" fmla="*/ 379725 w 1587660"/>
              <a:gd name="connsiteY105" fmla="*/ 534950 h 1030938"/>
              <a:gd name="connsiteX106" fmla="*/ 384779 w 1587660"/>
              <a:gd name="connsiteY106" fmla="*/ 530208 h 1030938"/>
              <a:gd name="connsiteX107" fmla="*/ 384779 w 1587660"/>
              <a:gd name="connsiteY107" fmla="*/ 530207 h 1030938"/>
              <a:gd name="connsiteX108" fmla="*/ 379725 w 1587660"/>
              <a:gd name="connsiteY108" fmla="*/ 534950 h 1030938"/>
              <a:gd name="connsiteX109" fmla="*/ 377966 w 1587660"/>
              <a:gd name="connsiteY109" fmla="*/ 530822 h 1030938"/>
              <a:gd name="connsiteX110" fmla="*/ 380698 w 1587660"/>
              <a:gd name="connsiteY110" fmla="*/ 494224 h 1030938"/>
              <a:gd name="connsiteX111" fmla="*/ 945261 w 1587660"/>
              <a:gd name="connsiteY111" fmla="*/ 603363 h 1030938"/>
              <a:gd name="connsiteX112" fmla="*/ 942831 w 1587660"/>
              <a:gd name="connsiteY112" fmla="*/ 604021 h 1030938"/>
              <a:gd name="connsiteX113" fmla="*/ 942831 w 1587660"/>
              <a:gd name="connsiteY113" fmla="*/ 604022 h 1030938"/>
              <a:gd name="connsiteX114" fmla="*/ 945261 w 1587660"/>
              <a:gd name="connsiteY114" fmla="*/ 603364 h 1030938"/>
              <a:gd name="connsiteX115" fmla="*/ 948563 w 1587660"/>
              <a:gd name="connsiteY115" fmla="*/ 610946 h 1030938"/>
              <a:gd name="connsiteX116" fmla="*/ 935396 w 1587660"/>
              <a:gd name="connsiteY116" fmla="*/ 679942 h 1030938"/>
              <a:gd name="connsiteX117" fmla="*/ 904787 w 1587660"/>
              <a:gd name="connsiteY117" fmla="*/ 708772 h 1030938"/>
              <a:gd name="connsiteX118" fmla="*/ 935397 w 1587660"/>
              <a:gd name="connsiteY118" fmla="*/ 679942 h 1030938"/>
              <a:gd name="connsiteX119" fmla="*/ 948564 w 1587660"/>
              <a:gd name="connsiteY119" fmla="*/ 610946 h 1030938"/>
              <a:gd name="connsiteX120" fmla="*/ 945261 w 1587660"/>
              <a:gd name="connsiteY120" fmla="*/ 603363 h 1030938"/>
              <a:gd name="connsiteX121" fmla="*/ 844008 w 1587660"/>
              <a:gd name="connsiteY121" fmla="*/ 561663 h 1030938"/>
              <a:gd name="connsiteX122" fmla="*/ 816064 w 1587660"/>
              <a:gd name="connsiteY122" fmla="*/ 562697 h 1030938"/>
              <a:gd name="connsiteX123" fmla="*/ 784690 w 1587660"/>
              <a:gd name="connsiteY123" fmla="*/ 587363 h 1030938"/>
              <a:gd name="connsiteX124" fmla="*/ 784690 w 1587660"/>
              <a:gd name="connsiteY124" fmla="*/ 587364 h 1030938"/>
              <a:gd name="connsiteX125" fmla="*/ 816064 w 1587660"/>
              <a:gd name="connsiteY125" fmla="*/ 562698 h 1030938"/>
              <a:gd name="connsiteX126" fmla="*/ 844008 w 1587660"/>
              <a:gd name="connsiteY126" fmla="*/ 561664 h 1030938"/>
              <a:gd name="connsiteX127" fmla="*/ 872624 w 1587660"/>
              <a:gd name="connsiteY127" fmla="*/ 572108 h 1030938"/>
              <a:gd name="connsiteX128" fmla="*/ 893358 w 1587660"/>
              <a:gd name="connsiteY128" fmla="*/ 576103 h 1030938"/>
              <a:gd name="connsiteX129" fmla="*/ 893357 w 1587660"/>
              <a:gd name="connsiteY129" fmla="*/ 576102 h 1030938"/>
              <a:gd name="connsiteX130" fmla="*/ 872624 w 1587660"/>
              <a:gd name="connsiteY130" fmla="*/ 572107 h 1030938"/>
              <a:gd name="connsiteX131" fmla="*/ 844008 w 1587660"/>
              <a:gd name="connsiteY131" fmla="*/ 561663 h 1030938"/>
              <a:gd name="connsiteX132" fmla="*/ 911410 w 1587660"/>
              <a:gd name="connsiteY132" fmla="*/ 577537 h 1030938"/>
              <a:gd name="connsiteX133" fmla="*/ 899773 w 1587660"/>
              <a:gd name="connsiteY133" fmla="*/ 585486 h 1030938"/>
              <a:gd name="connsiteX134" fmla="*/ 896777 w 1587660"/>
              <a:gd name="connsiteY134" fmla="*/ 602836 h 1030938"/>
              <a:gd name="connsiteX135" fmla="*/ 887056 w 1587660"/>
              <a:gd name="connsiteY135" fmla="*/ 652744 h 1030938"/>
              <a:gd name="connsiteX136" fmla="*/ 868137 w 1587660"/>
              <a:gd name="connsiteY136" fmla="*/ 670739 h 1030938"/>
              <a:gd name="connsiteX137" fmla="*/ 887058 w 1587660"/>
              <a:gd name="connsiteY137" fmla="*/ 652743 h 1030938"/>
              <a:gd name="connsiteX138" fmla="*/ 896777 w 1587660"/>
              <a:gd name="connsiteY138" fmla="*/ 602835 h 1030938"/>
              <a:gd name="connsiteX139" fmla="*/ 899775 w 1587660"/>
              <a:gd name="connsiteY139" fmla="*/ 585485 h 1030938"/>
              <a:gd name="connsiteX140" fmla="*/ 755993 w 1587660"/>
              <a:gd name="connsiteY140" fmla="*/ 530976 h 1030938"/>
              <a:gd name="connsiteX141" fmla="*/ 728470 w 1587660"/>
              <a:gd name="connsiteY141" fmla="*/ 560312 h 1030938"/>
              <a:gd name="connsiteX142" fmla="*/ 714708 w 1587660"/>
              <a:gd name="connsiteY142" fmla="*/ 610615 h 1030938"/>
              <a:gd name="connsiteX143" fmla="*/ 724357 w 1587660"/>
              <a:gd name="connsiteY143" fmla="*/ 662854 h 1030938"/>
              <a:gd name="connsiteX144" fmla="*/ 751292 w 1587660"/>
              <a:gd name="connsiteY144" fmla="*/ 705154 h 1030938"/>
              <a:gd name="connsiteX145" fmla="*/ 774323 w 1587660"/>
              <a:gd name="connsiteY145" fmla="*/ 723545 h 1030938"/>
              <a:gd name="connsiteX146" fmla="*/ 835390 w 1587660"/>
              <a:gd name="connsiteY146" fmla="*/ 740031 h 1030938"/>
              <a:gd name="connsiteX147" fmla="*/ 898956 w 1587660"/>
              <a:gd name="connsiteY147" fmla="*/ 725899 h 1030938"/>
              <a:gd name="connsiteX148" fmla="*/ 944636 w 1587660"/>
              <a:gd name="connsiteY148" fmla="*/ 683288 h 1030938"/>
              <a:gd name="connsiteX149" fmla="*/ 944636 w 1587660"/>
              <a:gd name="connsiteY149" fmla="*/ 683287 h 1030938"/>
              <a:gd name="connsiteX150" fmla="*/ 898956 w 1587660"/>
              <a:gd name="connsiteY150" fmla="*/ 725898 h 1030938"/>
              <a:gd name="connsiteX151" fmla="*/ 835390 w 1587660"/>
              <a:gd name="connsiteY151" fmla="*/ 740030 h 1030938"/>
              <a:gd name="connsiteX152" fmla="*/ 774323 w 1587660"/>
              <a:gd name="connsiteY152" fmla="*/ 723544 h 1030938"/>
              <a:gd name="connsiteX153" fmla="*/ 751292 w 1587660"/>
              <a:gd name="connsiteY153" fmla="*/ 705153 h 1030938"/>
              <a:gd name="connsiteX154" fmla="*/ 724359 w 1587660"/>
              <a:gd name="connsiteY154" fmla="*/ 662854 h 1030938"/>
              <a:gd name="connsiteX155" fmla="*/ 714708 w 1587660"/>
              <a:gd name="connsiteY155" fmla="*/ 610614 h 1030938"/>
              <a:gd name="connsiteX156" fmla="*/ 728472 w 1587660"/>
              <a:gd name="connsiteY156" fmla="*/ 560311 h 1030938"/>
              <a:gd name="connsiteX157" fmla="*/ 687790 w 1587660"/>
              <a:gd name="connsiteY157" fmla="*/ 474266 h 1030938"/>
              <a:gd name="connsiteX158" fmla="*/ 658326 w 1587660"/>
              <a:gd name="connsiteY158" fmla="*/ 508929 h 1030938"/>
              <a:gd name="connsiteX159" fmla="*/ 606289 w 1587660"/>
              <a:gd name="connsiteY159" fmla="*/ 527018 h 1030938"/>
              <a:gd name="connsiteX160" fmla="*/ 594007 w 1587660"/>
              <a:gd name="connsiteY160" fmla="*/ 528445 h 1030938"/>
              <a:gd name="connsiteX161" fmla="*/ 580581 w 1587660"/>
              <a:gd name="connsiteY161" fmla="*/ 531210 h 1030938"/>
              <a:gd name="connsiteX162" fmla="*/ 567812 w 1587660"/>
              <a:gd name="connsiteY162" fmla="*/ 537572 h 1030938"/>
              <a:gd name="connsiteX163" fmla="*/ 567812 w 1587660"/>
              <a:gd name="connsiteY163" fmla="*/ 537573 h 1030938"/>
              <a:gd name="connsiteX164" fmla="*/ 580580 w 1587660"/>
              <a:gd name="connsiteY164" fmla="*/ 531211 h 1030938"/>
              <a:gd name="connsiteX165" fmla="*/ 594005 w 1587660"/>
              <a:gd name="connsiteY165" fmla="*/ 528447 h 1030938"/>
              <a:gd name="connsiteX166" fmla="*/ 606287 w 1587660"/>
              <a:gd name="connsiteY166" fmla="*/ 527019 h 1030938"/>
              <a:gd name="connsiteX167" fmla="*/ 658325 w 1587660"/>
              <a:gd name="connsiteY167" fmla="*/ 508931 h 1030938"/>
              <a:gd name="connsiteX168" fmla="*/ 687789 w 1587660"/>
              <a:gd name="connsiteY168" fmla="*/ 474267 h 1030938"/>
              <a:gd name="connsiteX169" fmla="*/ 470068 w 1587660"/>
              <a:gd name="connsiteY169" fmla="*/ 408062 h 1030938"/>
              <a:gd name="connsiteX170" fmla="*/ 467801 w 1587660"/>
              <a:gd name="connsiteY170" fmla="*/ 408701 h 1030938"/>
              <a:gd name="connsiteX171" fmla="*/ 470068 w 1587660"/>
              <a:gd name="connsiteY171" fmla="*/ 408062 h 1030938"/>
              <a:gd name="connsiteX172" fmla="*/ 471191 w 1587660"/>
              <a:gd name="connsiteY172" fmla="*/ 412544 h 1030938"/>
              <a:gd name="connsiteX173" fmla="*/ 471191 w 1587660"/>
              <a:gd name="connsiteY173" fmla="*/ 412544 h 1030938"/>
              <a:gd name="connsiteX174" fmla="*/ 470068 w 1587660"/>
              <a:gd name="connsiteY174" fmla="*/ 408062 h 1030938"/>
              <a:gd name="connsiteX175" fmla="*/ 736823 w 1587660"/>
              <a:gd name="connsiteY175" fmla="*/ 480789 h 1030938"/>
              <a:gd name="connsiteX176" fmla="*/ 723238 w 1587660"/>
              <a:gd name="connsiteY176" fmla="*/ 507378 h 1030938"/>
              <a:gd name="connsiteX177" fmla="*/ 704364 w 1587660"/>
              <a:gd name="connsiteY177" fmla="*/ 530646 h 1030938"/>
              <a:gd name="connsiteX178" fmla="*/ 682059 w 1587660"/>
              <a:gd name="connsiteY178" fmla="*/ 548715 h 1030938"/>
              <a:gd name="connsiteX179" fmla="*/ 631674 w 1587660"/>
              <a:gd name="connsiteY179" fmla="*/ 574273 h 1030938"/>
              <a:gd name="connsiteX180" fmla="*/ 585673 w 1587660"/>
              <a:gd name="connsiteY180" fmla="*/ 577039 h 1030938"/>
              <a:gd name="connsiteX181" fmla="*/ 567132 w 1587660"/>
              <a:gd name="connsiteY181" fmla="*/ 560623 h 1030938"/>
              <a:gd name="connsiteX182" fmla="*/ 567003 w 1587660"/>
              <a:gd name="connsiteY182" fmla="*/ 558819 h 1030938"/>
              <a:gd name="connsiteX183" fmla="*/ 567131 w 1587660"/>
              <a:gd name="connsiteY183" fmla="*/ 560624 h 1030938"/>
              <a:gd name="connsiteX184" fmla="*/ 585673 w 1587660"/>
              <a:gd name="connsiteY184" fmla="*/ 577040 h 1030938"/>
              <a:gd name="connsiteX185" fmla="*/ 631674 w 1587660"/>
              <a:gd name="connsiteY185" fmla="*/ 574274 h 1030938"/>
              <a:gd name="connsiteX186" fmla="*/ 682059 w 1587660"/>
              <a:gd name="connsiteY186" fmla="*/ 548716 h 1030938"/>
              <a:gd name="connsiteX187" fmla="*/ 704364 w 1587660"/>
              <a:gd name="connsiteY187" fmla="*/ 530647 h 1030938"/>
              <a:gd name="connsiteX188" fmla="*/ 723238 w 1587660"/>
              <a:gd name="connsiteY188" fmla="*/ 507379 h 1030938"/>
              <a:gd name="connsiteX189" fmla="*/ 736823 w 1587660"/>
              <a:gd name="connsiteY189" fmla="*/ 480790 h 1030938"/>
              <a:gd name="connsiteX190" fmla="*/ 728472 w 1587660"/>
              <a:gd name="connsiteY190" fmla="*/ 478085 h 1030938"/>
              <a:gd name="connsiteX191" fmla="*/ 727974 w 1587660"/>
              <a:gd name="connsiteY191" fmla="*/ 480623 h 1030938"/>
              <a:gd name="connsiteX192" fmla="*/ 727975 w 1587660"/>
              <a:gd name="connsiteY192" fmla="*/ 480623 h 1030938"/>
              <a:gd name="connsiteX193" fmla="*/ 1558482 w 1587660"/>
              <a:gd name="connsiteY193" fmla="*/ 703333 h 1030938"/>
              <a:gd name="connsiteX194" fmla="*/ 1534170 w 1587660"/>
              <a:gd name="connsiteY194" fmla="*/ 763317 h 1030938"/>
              <a:gd name="connsiteX195" fmla="*/ 1469927 w 1587660"/>
              <a:gd name="connsiteY195" fmla="*/ 807123 h 1030938"/>
              <a:gd name="connsiteX196" fmla="*/ 1270893 w 1587660"/>
              <a:gd name="connsiteY196" fmla="*/ 849097 h 1030938"/>
              <a:gd name="connsiteX197" fmla="*/ 1469927 w 1587660"/>
              <a:gd name="connsiteY197" fmla="*/ 807123 h 1030938"/>
              <a:gd name="connsiteX198" fmla="*/ 1534170 w 1587660"/>
              <a:gd name="connsiteY198" fmla="*/ 763317 h 1030938"/>
              <a:gd name="connsiteX199" fmla="*/ 1558482 w 1587660"/>
              <a:gd name="connsiteY199" fmla="*/ 703333 h 1030938"/>
              <a:gd name="connsiteX200" fmla="*/ 354967 w 1587660"/>
              <a:gd name="connsiteY200" fmla="*/ 357562 h 1030938"/>
              <a:gd name="connsiteX201" fmla="*/ 348788 w 1587660"/>
              <a:gd name="connsiteY201" fmla="*/ 360389 h 1030938"/>
              <a:gd name="connsiteX202" fmla="*/ 228040 w 1587660"/>
              <a:gd name="connsiteY202" fmla="*/ 500261 h 1030938"/>
              <a:gd name="connsiteX203" fmla="*/ 214807 w 1587660"/>
              <a:gd name="connsiteY203" fmla="*/ 503125 h 1030938"/>
              <a:gd name="connsiteX204" fmla="*/ 209473 w 1587660"/>
              <a:gd name="connsiteY204" fmla="*/ 504254 h 1030938"/>
              <a:gd name="connsiteX205" fmla="*/ 209473 w 1587660"/>
              <a:gd name="connsiteY205" fmla="*/ 504254 h 1030938"/>
              <a:gd name="connsiteX206" fmla="*/ 214807 w 1587660"/>
              <a:gd name="connsiteY206" fmla="*/ 503125 h 1030938"/>
              <a:gd name="connsiteX207" fmla="*/ 228040 w 1587660"/>
              <a:gd name="connsiteY207" fmla="*/ 500261 h 1030938"/>
              <a:gd name="connsiteX208" fmla="*/ 348788 w 1587660"/>
              <a:gd name="connsiteY208" fmla="*/ 360389 h 1030938"/>
              <a:gd name="connsiteX209" fmla="*/ 354967 w 1587660"/>
              <a:gd name="connsiteY209" fmla="*/ 357562 h 1030938"/>
              <a:gd name="connsiteX210" fmla="*/ 354701 w 1587660"/>
              <a:gd name="connsiteY210" fmla="*/ 363880 h 1030938"/>
              <a:gd name="connsiteX211" fmla="*/ 354967 w 1587660"/>
              <a:gd name="connsiteY211" fmla="*/ 357562 h 1030938"/>
              <a:gd name="connsiteX212" fmla="*/ 1537304 w 1587660"/>
              <a:gd name="connsiteY212" fmla="*/ 680395 h 1030938"/>
              <a:gd name="connsiteX213" fmla="*/ 1515485 w 1587660"/>
              <a:gd name="connsiteY213" fmla="*/ 751992 h 1030938"/>
              <a:gd name="connsiteX214" fmla="*/ 1465510 w 1587660"/>
              <a:gd name="connsiteY214" fmla="*/ 787614 h 1030938"/>
              <a:gd name="connsiteX215" fmla="*/ 1266171 w 1587660"/>
              <a:gd name="connsiteY215" fmla="*/ 828623 h 1030938"/>
              <a:gd name="connsiteX216" fmla="*/ 1259413 w 1587660"/>
              <a:gd name="connsiteY216" fmla="*/ 832183 h 1030938"/>
              <a:gd name="connsiteX217" fmla="*/ 1259413 w 1587660"/>
              <a:gd name="connsiteY217" fmla="*/ 832183 h 1030938"/>
              <a:gd name="connsiteX218" fmla="*/ 1266170 w 1587660"/>
              <a:gd name="connsiteY218" fmla="*/ 828623 h 1030938"/>
              <a:gd name="connsiteX219" fmla="*/ 1465510 w 1587660"/>
              <a:gd name="connsiteY219" fmla="*/ 787614 h 1030938"/>
              <a:gd name="connsiteX220" fmla="*/ 1515485 w 1587660"/>
              <a:gd name="connsiteY220" fmla="*/ 751992 h 1030938"/>
              <a:gd name="connsiteX221" fmla="*/ 1537304 w 1587660"/>
              <a:gd name="connsiteY221" fmla="*/ 680395 h 1030938"/>
              <a:gd name="connsiteX222" fmla="*/ 993306 w 1587660"/>
              <a:gd name="connsiteY222" fmla="*/ 526276 h 1030938"/>
              <a:gd name="connsiteX223" fmla="*/ 983433 w 1587660"/>
              <a:gd name="connsiteY223" fmla="*/ 538168 h 1030938"/>
              <a:gd name="connsiteX224" fmla="*/ 972984 w 1587660"/>
              <a:gd name="connsiteY224" fmla="*/ 550755 h 1030938"/>
              <a:gd name="connsiteX225" fmla="*/ 972984 w 1587660"/>
              <a:gd name="connsiteY225" fmla="*/ 550755 h 1030938"/>
              <a:gd name="connsiteX226" fmla="*/ 946137 w 1587660"/>
              <a:gd name="connsiteY226" fmla="*/ 565188 h 1030938"/>
              <a:gd name="connsiteX227" fmla="*/ 900855 w 1587660"/>
              <a:gd name="connsiteY227" fmla="*/ 567886 h 1030938"/>
              <a:gd name="connsiteX228" fmla="*/ 883909 w 1587660"/>
              <a:gd name="connsiteY228" fmla="*/ 555854 h 1030938"/>
              <a:gd name="connsiteX229" fmla="*/ 841860 w 1587660"/>
              <a:gd name="connsiteY229" fmla="*/ 542628 h 1030938"/>
              <a:gd name="connsiteX230" fmla="*/ 799855 w 1587660"/>
              <a:gd name="connsiteY230" fmla="*/ 550143 h 1030938"/>
              <a:gd name="connsiteX231" fmla="*/ 768465 w 1587660"/>
              <a:gd name="connsiteY231" fmla="*/ 580044 h 1030938"/>
              <a:gd name="connsiteX232" fmla="*/ 756450 w 1587660"/>
              <a:gd name="connsiteY232" fmla="*/ 615389 h 1030938"/>
              <a:gd name="connsiteX233" fmla="*/ 768465 w 1587660"/>
              <a:gd name="connsiteY233" fmla="*/ 580045 h 1030938"/>
              <a:gd name="connsiteX234" fmla="*/ 799855 w 1587660"/>
              <a:gd name="connsiteY234" fmla="*/ 550144 h 1030938"/>
              <a:gd name="connsiteX235" fmla="*/ 841860 w 1587660"/>
              <a:gd name="connsiteY235" fmla="*/ 542629 h 1030938"/>
              <a:gd name="connsiteX236" fmla="*/ 883909 w 1587660"/>
              <a:gd name="connsiteY236" fmla="*/ 555855 h 1030938"/>
              <a:gd name="connsiteX237" fmla="*/ 900855 w 1587660"/>
              <a:gd name="connsiteY237" fmla="*/ 567887 h 1030938"/>
              <a:gd name="connsiteX238" fmla="*/ 946137 w 1587660"/>
              <a:gd name="connsiteY238" fmla="*/ 565189 h 1030938"/>
              <a:gd name="connsiteX239" fmla="*/ 972984 w 1587660"/>
              <a:gd name="connsiteY239" fmla="*/ 550756 h 1030938"/>
              <a:gd name="connsiteX240" fmla="*/ 972984 w 1587660"/>
              <a:gd name="connsiteY240" fmla="*/ 550755 h 1030938"/>
              <a:gd name="connsiteX241" fmla="*/ 983433 w 1587660"/>
              <a:gd name="connsiteY241" fmla="*/ 538168 h 1030938"/>
              <a:gd name="connsiteX242" fmla="*/ 993306 w 1587660"/>
              <a:gd name="connsiteY242" fmla="*/ 526276 h 1030938"/>
              <a:gd name="connsiteX243" fmla="*/ 1135349 w 1587660"/>
              <a:gd name="connsiteY243" fmla="*/ 563370 h 1030938"/>
              <a:gd name="connsiteX244" fmla="*/ 1023837 w 1587660"/>
              <a:gd name="connsiteY244" fmla="*/ 730500 h 1030938"/>
              <a:gd name="connsiteX245" fmla="*/ 1017649 w 1587660"/>
              <a:gd name="connsiteY245" fmla="*/ 757872 h 1030938"/>
              <a:gd name="connsiteX246" fmla="*/ 1017650 w 1587660"/>
              <a:gd name="connsiteY246" fmla="*/ 757873 h 1030938"/>
              <a:gd name="connsiteX247" fmla="*/ 1023837 w 1587660"/>
              <a:gd name="connsiteY247" fmla="*/ 730502 h 1030938"/>
              <a:gd name="connsiteX248" fmla="*/ 1135350 w 1587660"/>
              <a:gd name="connsiteY248" fmla="*/ 563371 h 1030938"/>
              <a:gd name="connsiteX249" fmla="*/ 1546506 w 1587660"/>
              <a:gd name="connsiteY249" fmla="*/ 676243 h 1030938"/>
              <a:gd name="connsiteX250" fmla="*/ 1547999 w 1587660"/>
              <a:gd name="connsiteY250" fmla="*/ 679719 h 1030938"/>
              <a:gd name="connsiteX251" fmla="*/ 1547999 w 1587660"/>
              <a:gd name="connsiteY251" fmla="*/ 679719 h 1030938"/>
              <a:gd name="connsiteX252" fmla="*/ 1544227 w 1587660"/>
              <a:gd name="connsiteY252" fmla="*/ 670938 h 1030938"/>
              <a:gd name="connsiteX253" fmla="*/ 1538907 w 1587660"/>
              <a:gd name="connsiteY253" fmla="*/ 672231 h 1030938"/>
              <a:gd name="connsiteX254" fmla="*/ 1538907 w 1587660"/>
              <a:gd name="connsiteY254" fmla="*/ 672231 h 1030938"/>
              <a:gd name="connsiteX255" fmla="*/ 1544228 w 1587660"/>
              <a:gd name="connsiteY255" fmla="*/ 670939 h 1030938"/>
              <a:gd name="connsiteX256" fmla="*/ 735500 w 1587660"/>
              <a:gd name="connsiteY256" fmla="*/ 442036 h 1030938"/>
              <a:gd name="connsiteX257" fmla="*/ 735500 w 1587660"/>
              <a:gd name="connsiteY257" fmla="*/ 442036 h 1030938"/>
              <a:gd name="connsiteX258" fmla="*/ 735368 w 1587660"/>
              <a:gd name="connsiteY258" fmla="*/ 442733 h 1030938"/>
              <a:gd name="connsiteX259" fmla="*/ 1201103 w 1587660"/>
              <a:gd name="connsiteY259" fmla="*/ 568596 h 1030938"/>
              <a:gd name="connsiteX260" fmla="*/ 1070168 w 1587660"/>
              <a:gd name="connsiteY260" fmla="*/ 764836 h 1030938"/>
              <a:gd name="connsiteX261" fmla="*/ 1056279 w 1587660"/>
              <a:gd name="connsiteY261" fmla="*/ 774189 h 1030938"/>
              <a:gd name="connsiteX262" fmla="*/ 1040492 w 1587660"/>
              <a:gd name="connsiteY262" fmla="*/ 772208 h 1030938"/>
              <a:gd name="connsiteX263" fmla="*/ 1040492 w 1587660"/>
              <a:gd name="connsiteY263" fmla="*/ 772209 h 1030938"/>
              <a:gd name="connsiteX264" fmla="*/ 1056280 w 1587660"/>
              <a:gd name="connsiteY264" fmla="*/ 774190 h 1030938"/>
              <a:gd name="connsiteX265" fmla="*/ 1070168 w 1587660"/>
              <a:gd name="connsiteY265" fmla="*/ 764837 h 1030938"/>
              <a:gd name="connsiteX266" fmla="*/ 1201103 w 1587660"/>
              <a:gd name="connsiteY266" fmla="*/ 568597 h 1030938"/>
              <a:gd name="connsiteX267" fmla="*/ 936047 w 1587660"/>
              <a:gd name="connsiteY267" fmla="*/ 492478 h 1030938"/>
              <a:gd name="connsiteX268" fmla="*/ 922147 w 1587660"/>
              <a:gd name="connsiteY268" fmla="*/ 501975 h 1030938"/>
              <a:gd name="connsiteX269" fmla="*/ 904447 w 1587660"/>
              <a:gd name="connsiteY269" fmla="*/ 497414 h 1030938"/>
              <a:gd name="connsiteX270" fmla="*/ 889777 w 1587660"/>
              <a:gd name="connsiteY270" fmla="*/ 492369 h 1030938"/>
              <a:gd name="connsiteX271" fmla="*/ 889776 w 1587660"/>
              <a:gd name="connsiteY271" fmla="*/ 492370 h 1030938"/>
              <a:gd name="connsiteX272" fmla="*/ 904447 w 1587660"/>
              <a:gd name="connsiteY272" fmla="*/ 497416 h 1030938"/>
              <a:gd name="connsiteX273" fmla="*/ 922148 w 1587660"/>
              <a:gd name="connsiteY273" fmla="*/ 501977 h 1030938"/>
              <a:gd name="connsiteX274" fmla="*/ 936046 w 1587660"/>
              <a:gd name="connsiteY274" fmla="*/ 492479 h 1030938"/>
              <a:gd name="connsiteX275" fmla="*/ 507536 w 1587660"/>
              <a:gd name="connsiteY275" fmla="*/ 367968 h 1030938"/>
              <a:gd name="connsiteX276" fmla="*/ 507536 w 1587660"/>
              <a:gd name="connsiteY276" fmla="*/ 367968 h 1030938"/>
              <a:gd name="connsiteX277" fmla="*/ 493009 w 1587660"/>
              <a:gd name="connsiteY277" fmla="*/ 600252 h 1030938"/>
              <a:gd name="connsiteX278" fmla="*/ 491314 w 1587660"/>
              <a:gd name="connsiteY278" fmla="*/ 607930 h 1030938"/>
              <a:gd name="connsiteX279" fmla="*/ 493010 w 1587660"/>
              <a:gd name="connsiteY279" fmla="*/ 600251 h 1030938"/>
              <a:gd name="connsiteX280" fmla="*/ 1423186 w 1587660"/>
              <a:gd name="connsiteY280" fmla="*/ 622978 h 1030938"/>
              <a:gd name="connsiteX281" fmla="*/ 1382515 w 1587660"/>
              <a:gd name="connsiteY281" fmla="*/ 641965 h 1030938"/>
              <a:gd name="connsiteX282" fmla="*/ 1328906 w 1587660"/>
              <a:gd name="connsiteY282" fmla="*/ 657080 h 1030938"/>
              <a:gd name="connsiteX283" fmla="*/ 1315222 w 1587660"/>
              <a:gd name="connsiteY283" fmla="*/ 636798 h 1030938"/>
              <a:gd name="connsiteX284" fmla="*/ 1316483 w 1587660"/>
              <a:gd name="connsiteY284" fmla="*/ 614813 h 1030938"/>
              <a:gd name="connsiteX285" fmla="*/ 1316483 w 1587660"/>
              <a:gd name="connsiteY285" fmla="*/ 614813 h 1030938"/>
              <a:gd name="connsiteX286" fmla="*/ 1315222 w 1587660"/>
              <a:gd name="connsiteY286" fmla="*/ 636798 h 1030938"/>
              <a:gd name="connsiteX287" fmla="*/ 1328905 w 1587660"/>
              <a:gd name="connsiteY287" fmla="*/ 657080 h 1030938"/>
              <a:gd name="connsiteX288" fmla="*/ 1382515 w 1587660"/>
              <a:gd name="connsiteY288" fmla="*/ 641965 h 1030938"/>
              <a:gd name="connsiteX289" fmla="*/ 1423186 w 1587660"/>
              <a:gd name="connsiteY289" fmla="*/ 622979 h 1030938"/>
              <a:gd name="connsiteX290" fmla="*/ 1463619 w 1587660"/>
              <a:gd name="connsiteY290" fmla="*/ 635778 h 1030938"/>
              <a:gd name="connsiteX291" fmla="*/ 1481149 w 1587660"/>
              <a:gd name="connsiteY291" fmla="*/ 654632 h 1030938"/>
              <a:gd name="connsiteX292" fmla="*/ 1481427 w 1587660"/>
              <a:gd name="connsiteY292" fmla="*/ 716884 h 1030938"/>
              <a:gd name="connsiteX293" fmla="*/ 1468460 w 1587660"/>
              <a:gd name="connsiteY293" fmla="*/ 725936 h 1030938"/>
              <a:gd name="connsiteX294" fmla="*/ 1481428 w 1587660"/>
              <a:gd name="connsiteY294" fmla="*/ 716884 h 1030938"/>
              <a:gd name="connsiteX295" fmla="*/ 1481149 w 1587660"/>
              <a:gd name="connsiteY295" fmla="*/ 654631 h 1030938"/>
              <a:gd name="connsiteX296" fmla="*/ 1463620 w 1587660"/>
              <a:gd name="connsiteY296" fmla="*/ 635778 h 1030938"/>
              <a:gd name="connsiteX297" fmla="*/ 1423186 w 1587660"/>
              <a:gd name="connsiteY297" fmla="*/ 622978 h 1030938"/>
              <a:gd name="connsiteX298" fmla="*/ 1202082 w 1587660"/>
              <a:gd name="connsiteY298" fmla="*/ 558381 h 1030938"/>
              <a:gd name="connsiteX299" fmla="*/ 1202081 w 1587660"/>
              <a:gd name="connsiteY299" fmla="*/ 558381 h 1030938"/>
              <a:gd name="connsiteX300" fmla="*/ 1201233 w 1587660"/>
              <a:gd name="connsiteY300" fmla="*/ 567239 h 1030938"/>
              <a:gd name="connsiteX301" fmla="*/ 1103041 w 1587660"/>
              <a:gd name="connsiteY301" fmla="*/ 522801 h 1030938"/>
              <a:gd name="connsiteX302" fmla="*/ 1105550 w 1587660"/>
              <a:gd name="connsiteY302" fmla="*/ 530204 h 1030938"/>
              <a:gd name="connsiteX303" fmla="*/ 1140369 w 1587660"/>
              <a:gd name="connsiteY303" fmla="*/ 553436 h 1030938"/>
              <a:gd name="connsiteX304" fmla="*/ 1146549 w 1587660"/>
              <a:gd name="connsiteY304" fmla="*/ 552621 h 1030938"/>
              <a:gd name="connsiteX305" fmla="*/ 1146549 w 1587660"/>
              <a:gd name="connsiteY305" fmla="*/ 552620 h 1030938"/>
              <a:gd name="connsiteX306" fmla="*/ 1140369 w 1587660"/>
              <a:gd name="connsiteY306" fmla="*/ 553435 h 1030938"/>
              <a:gd name="connsiteX307" fmla="*/ 1105550 w 1587660"/>
              <a:gd name="connsiteY307" fmla="*/ 530203 h 1030938"/>
              <a:gd name="connsiteX308" fmla="*/ 875177 w 1587660"/>
              <a:gd name="connsiteY308" fmla="*/ 459059 h 1030938"/>
              <a:gd name="connsiteX309" fmla="*/ 869818 w 1587660"/>
              <a:gd name="connsiteY309" fmla="*/ 471719 h 1030938"/>
              <a:gd name="connsiteX310" fmla="*/ 859903 w 1587660"/>
              <a:gd name="connsiteY310" fmla="*/ 486444 h 1030938"/>
              <a:gd name="connsiteX311" fmla="*/ 857470 w 1587660"/>
              <a:gd name="connsiteY311" fmla="*/ 492921 h 1030938"/>
              <a:gd name="connsiteX312" fmla="*/ 859905 w 1587660"/>
              <a:gd name="connsiteY312" fmla="*/ 486443 h 1030938"/>
              <a:gd name="connsiteX313" fmla="*/ 869819 w 1587660"/>
              <a:gd name="connsiteY313" fmla="*/ 471718 h 1030938"/>
              <a:gd name="connsiteX314" fmla="*/ 627941 w 1587660"/>
              <a:gd name="connsiteY314" fmla="*/ 389004 h 1030938"/>
              <a:gd name="connsiteX315" fmla="*/ 627941 w 1587660"/>
              <a:gd name="connsiteY315" fmla="*/ 389004 h 1030938"/>
              <a:gd name="connsiteX316" fmla="*/ 634752 w 1587660"/>
              <a:gd name="connsiteY316" fmla="*/ 395145 h 1030938"/>
              <a:gd name="connsiteX317" fmla="*/ 652762 w 1587660"/>
              <a:gd name="connsiteY317" fmla="*/ 399826 h 1030938"/>
              <a:gd name="connsiteX318" fmla="*/ 682345 w 1587660"/>
              <a:gd name="connsiteY318" fmla="*/ 417209 h 1030938"/>
              <a:gd name="connsiteX319" fmla="*/ 689790 w 1587660"/>
              <a:gd name="connsiteY319" fmla="*/ 416423 h 1030938"/>
              <a:gd name="connsiteX320" fmla="*/ 689790 w 1587660"/>
              <a:gd name="connsiteY320" fmla="*/ 416423 h 1030938"/>
              <a:gd name="connsiteX321" fmla="*/ 682345 w 1587660"/>
              <a:gd name="connsiteY321" fmla="*/ 417209 h 1030938"/>
              <a:gd name="connsiteX322" fmla="*/ 652762 w 1587660"/>
              <a:gd name="connsiteY322" fmla="*/ 399826 h 1030938"/>
              <a:gd name="connsiteX323" fmla="*/ 634753 w 1587660"/>
              <a:gd name="connsiteY323" fmla="*/ 395144 h 1030938"/>
              <a:gd name="connsiteX324" fmla="*/ 1019397 w 1587660"/>
              <a:gd name="connsiteY324" fmla="*/ 495287 h 1030938"/>
              <a:gd name="connsiteX325" fmla="*/ 1006528 w 1587660"/>
              <a:gd name="connsiteY325" fmla="*/ 532544 h 1030938"/>
              <a:gd name="connsiteX326" fmla="*/ 960099 w 1587660"/>
              <a:gd name="connsiteY326" fmla="*/ 578934 h 1030938"/>
              <a:gd name="connsiteX327" fmla="*/ 955547 w 1587660"/>
              <a:gd name="connsiteY327" fmla="*/ 573380 h 1030938"/>
              <a:gd name="connsiteX328" fmla="*/ 955547 w 1587660"/>
              <a:gd name="connsiteY328" fmla="*/ 573380 h 1030938"/>
              <a:gd name="connsiteX329" fmla="*/ 960099 w 1587660"/>
              <a:gd name="connsiteY329" fmla="*/ 578935 h 1030938"/>
              <a:gd name="connsiteX330" fmla="*/ 1006528 w 1587660"/>
              <a:gd name="connsiteY330" fmla="*/ 532545 h 1030938"/>
              <a:gd name="connsiteX331" fmla="*/ 1019397 w 1587660"/>
              <a:gd name="connsiteY331" fmla="*/ 495287 h 1030938"/>
              <a:gd name="connsiteX332" fmla="*/ 826658 w 1587660"/>
              <a:gd name="connsiteY332" fmla="*/ 433448 h 1030938"/>
              <a:gd name="connsiteX333" fmla="*/ 816406 w 1587660"/>
              <a:gd name="connsiteY333" fmla="*/ 456995 h 1030938"/>
              <a:gd name="connsiteX334" fmla="*/ 814522 w 1587660"/>
              <a:gd name="connsiteY334" fmla="*/ 475418 h 1030938"/>
              <a:gd name="connsiteX335" fmla="*/ 822831 w 1587660"/>
              <a:gd name="connsiteY335" fmla="*/ 489591 h 1030938"/>
              <a:gd name="connsiteX336" fmla="*/ 835854 w 1587660"/>
              <a:gd name="connsiteY336" fmla="*/ 491449 h 1030938"/>
              <a:gd name="connsiteX337" fmla="*/ 838720 w 1587660"/>
              <a:gd name="connsiteY337" fmla="*/ 490356 h 1030938"/>
              <a:gd name="connsiteX338" fmla="*/ 838720 w 1587660"/>
              <a:gd name="connsiteY338" fmla="*/ 490355 h 1030938"/>
              <a:gd name="connsiteX339" fmla="*/ 835854 w 1587660"/>
              <a:gd name="connsiteY339" fmla="*/ 491448 h 1030938"/>
              <a:gd name="connsiteX340" fmla="*/ 822831 w 1587660"/>
              <a:gd name="connsiteY340" fmla="*/ 489590 h 1030938"/>
              <a:gd name="connsiteX341" fmla="*/ 814522 w 1587660"/>
              <a:gd name="connsiteY341" fmla="*/ 475417 h 1030938"/>
              <a:gd name="connsiteX342" fmla="*/ 816408 w 1587660"/>
              <a:gd name="connsiteY342" fmla="*/ 456994 h 1030938"/>
              <a:gd name="connsiteX343" fmla="*/ 399036 w 1587660"/>
              <a:gd name="connsiteY343" fmla="*/ 313532 h 1030938"/>
              <a:gd name="connsiteX344" fmla="*/ 400358 w 1587660"/>
              <a:gd name="connsiteY344" fmla="*/ 316237 h 1030938"/>
              <a:gd name="connsiteX345" fmla="*/ 393529 w 1587660"/>
              <a:gd name="connsiteY345" fmla="*/ 417892 h 1030938"/>
              <a:gd name="connsiteX346" fmla="*/ 400359 w 1587660"/>
              <a:gd name="connsiteY346" fmla="*/ 316238 h 1030938"/>
              <a:gd name="connsiteX347" fmla="*/ 1439061 w 1587660"/>
              <a:gd name="connsiteY347" fmla="*/ 603995 h 1030938"/>
              <a:gd name="connsiteX348" fmla="*/ 1399988 w 1587660"/>
              <a:gd name="connsiteY348" fmla="*/ 606200 h 1030938"/>
              <a:gd name="connsiteX349" fmla="*/ 1368121 w 1587660"/>
              <a:gd name="connsiteY349" fmla="*/ 627898 h 1030938"/>
              <a:gd name="connsiteX350" fmla="*/ 1341468 w 1587660"/>
              <a:gd name="connsiteY350" fmla="*/ 639923 h 1030938"/>
              <a:gd name="connsiteX351" fmla="*/ 1334025 w 1587660"/>
              <a:gd name="connsiteY351" fmla="*/ 642152 h 1030938"/>
              <a:gd name="connsiteX352" fmla="*/ 1334026 w 1587660"/>
              <a:gd name="connsiteY352" fmla="*/ 642152 h 1030938"/>
              <a:gd name="connsiteX353" fmla="*/ 1341467 w 1587660"/>
              <a:gd name="connsiteY353" fmla="*/ 639924 h 1030938"/>
              <a:gd name="connsiteX354" fmla="*/ 1368121 w 1587660"/>
              <a:gd name="connsiteY354" fmla="*/ 627899 h 1030938"/>
              <a:gd name="connsiteX355" fmla="*/ 1399988 w 1587660"/>
              <a:gd name="connsiteY355" fmla="*/ 606201 h 1030938"/>
              <a:gd name="connsiteX356" fmla="*/ 1439060 w 1587660"/>
              <a:gd name="connsiteY356" fmla="*/ 603996 h 1030938"/>
              <a:gd name="connsiteX357" fmla="*/ 1474852 w 1587660"/>
              <a:gd name="connsiteY357" fmla="*/ 619308 h 1030938"/>
              <a:gd name="connsiteX358" fmla="*/ 1497463 w 1587660"/>
              <a:gd name="connsiteY358" fmla="*/ 646242 h 1030938"/>
              <a:gd name="connsiteX359" fmla="*/ 1496701 w 1587660"/>
              <a:gd name="connsiteY359" fmla="*/ 649833 h 1030938"/>
              <a:gd name="connsiteX360" fmla="*/ 1497463 w 1587660"/>
              <a:gd name="connsiteY360" fmla="*/ 646241 h 1030938"/>
              <a:gd name="connsiteX361" fmla="*/ 1474851 w 1587660"/>
              <a:gd name="connsiteY361" fmla="*/ 619307 h 1030938"/>
              <a:gd name="connsiteX362" fmla="*/ 1439061 w 1587660"/>
              <a:gd name="connsiteY362" fmla="*/ 603995 h 1030938"/>
              <a:gd name="connsiteX363" fmla="*/ 505668 w 1587660"/>
              <a:gd name="connsiteY363" fmla="*/ 337327 h 1030938"/>
              <a:gd name="connsiteX364" fmla="*/ 490137 w 1587660"/>
              <a:gd name="connsiteY364" fmla="*/ 336472 h 1030938"/>
              <a:gd name="connsiteX365" fmla="*/ 474398 w 1587660"/>
              <a:gd name="connsiteY365" fmla="*/ 347785 h 1030938"/>
              <a:gd name="connsiteX366" fmla="*/ 385673 w 1587660"/>
              <a:gd name="connsiteY366" fmla="*/ 448661 h 1030938"/>
              <a:gd name="connsiteX367" fmla="*/ 378412 w 1587660"/>
              <a:gd name="connsiteY367" fmla="*/ 460006 h 1030938"/>
              <a:gd name="connsiteX368" fmla="*/ 378412 w 1587660"/>
              <a:gd name="connsiteY368" fmla="*/ 460007 h 1030938"/>
              <a:gd name="connsiteX369" fmla="*/ 385673 w 1587660"/>
              <a:gd name="connsiteY369" fmla="*/ 448662 h 1030938"/>
              <a:gd name="connsiteX370" fmla="*/ 474398 w 1587660"/>
              <a:gd name="connsiteY370" fmla="*/ 347785 h 1030938"/>
              <a:gd name="connsiteX371" fmla="*/ 490137 w 1587660"/>
              <a:gd name="connsiteY371" fmla="*/ 336473 h 1030938"/>
              <a:gd name="connsiteX372" fmla="*/ 505667 w 1587660"/>
              <a:gd name="connsiteY372" fmla="*/ 337328 h 1030938"/>
              <a:gd name="connsiteX373" fmla="*/ 516959 w 1587660"/>
              <a:gd name="connsiteY373" fmla="*/ 346990 h 1030938"/>
              <a:gd name="connsiteX374" fmla="*/ 520699 w 1587660"/>
              <a:gd name="connsiteY374" fmla="*/ 361562 h 1030938"/>
              <a:gd name="connsiteX375" fmla="*/ 505210 w 1587660"/>
              <a:gd name="connsiteY375" fmla="*/ 600946 h 1030938"/>
              <a:gd name="connsiteX376" fmla="*/ 502380 w 1587660"/>
              <a:gd name="connsiteY376" fmla="*/ 612143 h 1030938"/>
              <a:gd name="connsiteX377" fmla="*/ 505211 w 1587660"/>
              <a:gd name="connsiteY377" fmla="*/ 600945 h 1030938"/>
              <a:gd name="connsiteX378" fmla="*/ 520699 w 1587660"/>
              <a:gd name="connsiteY378" fmla="*/ 361561 h 1030938"/>
              <a:gd name="connsiteX379" fmla="*/ 516959 w 1587660"/>
              <a:gd name="connsiteY379" fmla="*/ 346989 h 1030938"/>
              <a:gd name="connsiteX380" fmla="*/ 505668 w 1587660"/>
              <a:gd name="connsiteY380" fmla="*/ 337327 h 1030938"/>
              <a:gd name="connsiteX381" fmla="*/ 1220983 w 1587660"/>
              <a:gd name="connsiteY381" fmla="*/ 534916 h 1030938"/>
              <a:gd name="connsiteX382" fmla="*/ 1222937 w 1587660"/>
              <a:gd name="connsiteY382" fmla="*/ 545979 h 1030938"/>
              <a:gd name="connsiteX383" fmla="*/ 1222937 w 1587660"/>
              <a:gd name="connsiteY383" fmla="*/ 545978 h 1030938"/>
              <a:gd name="connsiteX384" fmla="*/ 942260 w 1587660"/>
              <a:gd name="connsiteY384" fmla="*/ 448793 h 1030938"/>
              <a:gd name="connsiteX385" fmla="*/ 909260 w 1587660"/>
              <a:gd name="connsiteY385" fmla="*/ 443980 h 1030938"/>
              <a:gd name="connsiteX386" fmla="*/ 880561 w 1587660"/>
              <a:gd name="connsiteY386" fmla="*/ 466755 h 1030938"/>
              <a:gd name="connsiteX387" fmla="*/ 874371 w 1587660"/>
              <a:gd name="connsiteY387" fmla="*/ 478649 h 1030938"/>
              <a:gd name="connsiteX388" fmla="*/ 863563 w 1587660"/>
              <a:gd name="connsiteY388" fmla="*/ 491310 h 1030938"/>
              <a:gd name="connsiteX389" fmla="*/ 857303 w 1587660"/>
              <a:gd name="connsiteY389" fmla="*/ 493363 h 1030938"/>
              <a:gd name="connsiteX390" fmla="*/ 857303 w 1587660"/>
              <a:gd name="connsiteY390" fmla="*/ 493364 h 1030938"/>
              <a:gd name="connsiteX391" fmla="*/ 863563 w 1587660"/>
              <a:gd name="connsiteY391" fmla="*/ 491311 h 1030938"/>
              <a:gd name="connsiteX392" fmla="*/ 874371 w 1587660"/>
              <a:gd name="connsiteY392" fmla="*/ 478650 h 1030938"/>
              <a:gd name="connsiteX393" fmla="*/ 880561 w 1587660"/>
              <a:gd name="connsiteY393" fmla="*/ 466756 h 1030938"/>
              <a:gd name="connsiteX394" fmla="*/ 909260 w 1587660"/>
              <a:gd name="connsiteY394" fmla="*/ 443981 h 1030938"/>
              <a:gd name="connsiteX395" fmla="*/ 942260 w 1587660"/>
              <a:gd name="connsiteY395" fmla="*/ 448794 h 1030938"/>
              <a:gd name="connsiteX396" fmla="*/ 960796 w 1587660"/>
              <a:gd name="connsiteY396" fmla="*/ 475500 h 1030938"/>
              <a:gd name="connsiteX397" fmla="*/ 956267 w 1587660"/>
              <a:gd name="connsiteY397" fmla="*/ 502623 h 1030938"/>
              <a:gd name="connsiteX398" fmla="*/ 960796 w 1587660"/>
              <a:gd name="connsiteY398" fmla="*/ 475499 h 1030938"/>
              <a:gd name="connsiteX399" fmla="*/ 942260 w 1587660"/>
              <a:gd name="connsiteY399" fmla="*/ 448793 h 1030938"/>
              <a:gd name="connsiteX400" fmla="*/ 1196527 w 1587660"/>
              <a:gd name="connsiteY400" fmla="*/ 513613 h 1030938"/>
              <a:gd name="connsiteX401" fmla="*/ 1196527 w 1587660"/>
              <a:gd name="connsiteY401" fmla="*/ 513614 h 1030938"/>
              <a:gd name="connsiteX402" fmla="*/ 1198935 w 1587660"/>
              <a:gd name="connsiteY402" fmla="*/ 529914 h 1030938"/>
              <a:gd name="connsiteX403" fmla="*/ 1200885 w 1587660"/>
              <a:gd name="connsiteY403" fmla="*/ 533026 h 1030938"/>
              <a:gd name="connsiteX404" fmla="*/ 1209475 w 1587660"/>
              <a:gd name="connsiteY404" fmla="*/ 531310 h 1030938"/>
              <a:gd name="connsiteX405" fmla="*/ 1209476 w 1587660"/>
              <a:gd name="connsiteY405" fmla="*/ 531310 h 1030938"/>
              <a:gd name="connsiteX406" fmla="*/ 1200885 w 1587660"/>
              <a:gd name="connsiteY406" fmla="*/ 533025 h 1030938"/>
              <a:gd name="connsiteX407" fmla="*/ 1198935 w 1587660"/>
              <a:gd name="connsiteY407" fmla="*/ 529913 h 1030938"/>
              <a:gd name="connsiteX408" fmla="*/ 392601 w 1587660"/>
              <a:gd name="connsiteY408" fmla="*/ 286603 h 1030938"/>
              <a:gd name="connsiteX409" fmla="*/ 357513 w 1587660"/>
              <a:gd name="connsiteY409" fmla="*/ 300044 h 1030938"/>
              <a:gd name="connsiteX410" fmla="*/ 207446 w 1587660"/>
              <a:gd name="connsiteY410" fmla="*/ 475125 h 1030938"/>
              <a:gd name="connsiteX411" fmla="*/ 199908 w 1587660"/>
              <a:gd name="connsiteY411" fmla="*/ 486836 h 1030938"/>
              <a:gd name="connsiteX412" fmla="*/ 199908 w 1587660"/>
              <a:gd name="connsiteY412" fmla="*/ 486837 h 1030938"/>
              <a:gd name="connsiteX413" fmla="*/ 207446 w 1587660"/>
              <a:gd name="connsiteY413" fmla="*/ 475126 h 1030938"/>
              <a:gd name="connsiteX414" fmla="*/ 357513 w 1587660"/>
              <a:gd name="connsiteY414" fmla="*/ 300045 h 1030938"/>
              <a:gd name="connsiteX415" fmla="*/ 392601 w 1587660"/>
              <a:gd name="connsiteY415" fmla="*/ 286604 h 1030938"/>
              <a:gd name="connsiteX416" fmla="*/ 406242 w 1587660"/>
              <a:gd name="connsiteY416" fmla="*/ 311829 h 1030938"/>
              <a:gd name="connsiteX417" fmla="*/ 399129 w 1587660"/>
              <a:gd name="connsiteY417" fmla="*/ 421636 h 1030938"/>
              <a:gd name="connsiteX418" fmla="*/ 399130 w 1587660"/>
              <a:gd name="connsiteY418" fmla="*/ 421635 h 1030938"/>
              <a:gd name="connsiteX419" fmla="*/ 406242 w 1587660"/>
              <a:gd name="connsiteY419" fmla="*/ 311828 h 1030938"/>
              <a:gd name="connsiteX420" fmla="*/ 392601 w 1587660"/>
              <a:gd name="connsiteY420" fmla="*/ 286603 h 1030938"/>
              <a:gd name="connsiteX421" fmla="*/ 724187 w 1587660"/>
              <a:gd name="connsiteY421" fmla="*/ 376259 h 1030938"/>
              <a:gd name="connsiteX422" fmla="*/ 724185 w 1587660"/>
              <a:gd name="connsiteY422" fmla="*/ 376259 h 1030938"/>
              <a:gd name="connsiteX423" fmla="*/ 746496 w 1587660"/>
              <a:gd name="connsiteY423" fmla="*/ 413188 h 1030938"/>
              <a:gd name="connsiteX424" fmla="*/ 752694 w 1587660"/>
              <a:gd name="connsiteY424" fmla="*/ 442914 h 1030938"/>
              <a:gd name="connsiteX425" fmla="*/ 744207 w 1587660"/>
              <a:gd name="connsiteY425" fmla="*/ 480568 h 1030938"/>
              <a:gd name="connsiteX426" fmla="*/ 728090 w 1587660"/>
              <a:gd name="connsiteY426" fmla="*/ 506213 h 1030938"/>
              <a:gd name="connsiteX427" fmla="*/ 744209 w 1587660"/>
              <a:gd name="connsiteY427" fmla="*/ 480566 h 1030938"/>
              <a:gd name="connsiteX428" fmla="*/ 752695 w 1587660"/>
              <a:gd name="connsiteY428" fmla="*/ 442912 h 1030938"/>
              <a:gd name="connsiteX429" fmla="*/ 746497 w 1587660"/>
              <a:gd name="connsiteY429" fmla="*/ 413187 h 1030938"/>
              <a:gd name="connsiteX430" fmla="*/ 206444 w 1587660"/>
              <a:gd name="connsiteY430" fmla="*/ 228944 h 1030938"/>
              <a:gd name="connsiteX431" fmla="*/ 206444 w 1587660"/>
              <a:gd name="connsiteY431" fmla="*/ 228945 h 1030938"/>
              <a:gd name="connsiteX432" fmla="*/ 207782 w 1587660"/>
              <a:gd name="connsiteY432" fmla="*/ 237144 h 1030938"/>
              <a:gd name="connsiteX433" fmla="*/ 213711 w 1587660"/>
              <a:gd name="connsiteY433" fmla="*/ 257504 h 1030938"/>
              <a:gd name="connsiteX434" fmla="*/ 207783 w 1587660"/>
              <a:gd name="connsiteY434" fmla="*/ 237143 h 1030938"/>
              <a:gd name="connsiteX435" fmla="*/ 919643 w 1587660"/>
              <a:gd name="connsiteY435" fmla="*/ 423853 h 1030938"/>
              <a:gd name="connsiteX436" fmla="*/ 890074 w 1587660"/>
              <a:gd name="connsiteY436" fmla="*/ 431425 h 1030938"/>
              <a:gd name="connsiteX437" fmla="*/ 866793 w 1587660"/>
              <a:gd name="connsiteY437" fmla="*/ 455184 h 1030938"/>
              <a:gd name="connsiteX438" fmla="*/ 861417 w 1587660"/>
              <a:gd name="connsiteY438" fmla="*/ 466860 h 1030938"/>
              <a:gd name="connsiteX439" fmla="*/ 842621 w 1587660"/>
              <a:gd name="connsiteY439" fmla="*/ 482123 h 1030938"/>
              <a:gd name="connsiteX440" fmla="*/ 837144 w 1587660"/>
              <a:gd name="connsiteY440" fmla="*/ 484458 h 1030938"/>
              <a:gd name="connsiteX441" fmla="*/ 837144 w 1587660"/>
              <a:gd name="connsiteY441" fmla="*/ 484458 h 1030938"/>
              <a:gd name="connsiteX442" fmla="*/ 842621 w 1587660"/>
              <a:gd name="connsiteY442" fmla="*/ 482124 h 1030938"/>
              <a:gd name="connsiteX443" fmla="*/ 861417 w 1587660"/>
              <a:gd name="connsiteY443" fmla="*/ 466861 h 1030938"/>
              <a:gd name="connsiteX444" fmla="*/ 866793 w 1587660"/>
              <a:gd name="connsiteY444" fmla="*/ 455185 h 1030938"/>
              <a:gd name="connsiteX445" fmla="*/ 890074 w 1587660"/>
              <a:gd name="connsiteY445" fmla="*/ 431426 h 1030938"/>
              <a:gd name="connsiteX446" fmla="*/ 919643 w 1587660"/>
              <a:gd name="connsiteY446" fmla="*/ 423854 h 1030938"/>
              <a:gd name="connsiteX447" fmla="*/ 948496 w 1587660"/>
              <a:gd name="connsiteY447" fmla="*/ 431941 h 1030938"/>
              <a:gd name="connsiteX448" fmla="*/ 971324 w 1587660"/>
              <a:gd name="connsiteY448" fmla="*/ 455800 h 1030938"/>
              <a:gd name="connsiteX449" fmla="*/ 971740 w 1587660"/>
              <a:gd name="connsiteY449" fmla="*/ 461025 h 1030938"/>
              <a:gd name="connsiteX450" fmla="*/ 971324 w 1587660"/>
              <a:gd name="connsiteY450" fmla="*/ 455799 h 1030938"/>
              <a:gd name="connsiteX451" fmla="*/ 948496 w 1587660"/>
              <a:gd name="connsiteY451" fmla="*/ 431940 h 1030938"/>
              <a:gd name="connsiteX452" fmla="*/ 919643 w 1587660"/>
              <a:gd name="connsiteY452" fmla="*/ 423853 h 1030938"/>
              <a:gd name="connsiteX453" fmla="*/ 1003614 w 1587660"/>
              <a:gd name="connsiteY453" fmla="*/ 444900 h 1030938"/>
              <a:gd name="connsiteX454" fmla="*/ 998724 w 1587660"/>
              <a:gd name="connsiteY454" fmla="*/ 446199 h 1030938"/>
              <a:gd name="connsiteX455" fmla="*/ 998724 w 1587660"/>
              <a:gd name="connsiteY455" fmla="*/ 446200 h 1030938"/>
              <a:gd name="connsiteX456" fmla="*/ 1003614 w 1587660"/>
              <a:gd name="connsiteY456" fmla="*/ 444901 h 1030938"/>
              <a:gd name="connsiteX457" fmla="*/ 1008073 w 1587660"/>
              <a:gd name="connsiteY457" fmla="*/ 450918 h 1030938"/>
              <a:gd name="connsiteX458" fmla="*/ 1013909 w 1587660"/>
              <a:gd name="connsiteY458" fmla="*/ 490008 h 1030938"/>
              <a:gd name="connsiteX459" fmla="*/ 1013909 w 1587660"/>
              <a:gd name="connsiteY459" fmla="*/ 490008 h 1030938"/>
              <a:gd name="connsiteX460" fmla="*/ 1008073 w 1587660"/>
              <a:gd name="connsiteY460" fmla="*/ 450917 h 1030938"/>
              <a:gd name="connsiteX461" fmla="*/ 1003614 w 1587660"/>
              <a:gd name="connsiteY461" fmla="*/ 444900 h 1030938"/>
              <a:gd name="connsiteX462" fmla="*/ 400128 w 1587660"/>
              <a:gd name="connsiteY462" fmla="*/ 268941 h 1030938"/>
              <a:gd name="connsiteX463" fmla="*/ 419744 w 1587660"/>
              <a:gd name="connsiteY463" fmla="*/ 285124 h 1030938"/>
              <a:gd name="connsiteX464" fmla="*/ 425983 w 1587660"/>
              <a:gd name="connsiteY464" fmla="*/ 310775 h 1030938"/>
              <a:gd name="connsiteX465" fmla="*/ 422504 w 1587660"/>
              <a:gd name="connsiteY465" fmla="*/ 378451 h 1030938"/>
              <a:gd name="connsiteX466" fmla="*/ 463602 w 1587660"/>
              <a:gd name="connsiteY466" fmla="*/ 329837 h 1030938"/>
              <a:gd name="connsiteX467" fmla="*/ 486122 w 1587660"/>
              <a:gd name="connsiteY467" fmla="*/ 316137 h 1030938"/>
              <a:gd name="connsiteX468" fmla="*/ 512372 w 1587660"/>
              <a:gd name="connsiteY468" fmla="*/ 319314 h 1030938"/>
              <a:gd name="connsiteX469" fmla="*/ 533607 w 1587660"/>
              <a:gd name="connsiteY469" fmla="*/ 336248 h 1030938"/>
              <a:gd name="connsiteX470" fmla="*/ 540968 w 1587660"/>
              <a:gd name="connsiteY470" fmla="*/ 361831 h 1030938"/>
              <a:gd name="connsiteX471" fmla="*/ 525641 w 1587660"/>
              <a:gd name="connsiteY471" fmla="*/ 607670 h 1030938"/>
              <a:gd name="connsiteX472" fmla="*/ 522531 w 1587660"/>
              <a:gd name="connsiteY472" fmla="*/ 619811 h 1030938"/>
              <a:gd name="connsiteX473" fmla="*/ 499679 w 1587660"/>
              <a:gd name="connsiteY473" fmla="*/ 639558 h 1030938"/>
              <a:gd name="connsiteX474" fmla="*/ 458189 w 1587660"/>
              <a:gd name="connsiteY474" fmla="*/ 634135 h 1030938"/>
              <a:gd name="connsiteX475" fmla="*/ 361867 w 1587660"/>
              <a:gd name="connsiteY475" fmla="*/ 593093 h 1030938"/>
              <a:gd name="connsiteX476" fmla="*/ 331291 w 1587660"/>
              <a:gd name="connsiteY476" fmla="*/ 574302 h 1030938"/>
              <a:gd name="connsiteX477" fmla="*/ 323146 w 1587660"/>
              <a:gd name="connsiteY477" fmla="*/ 545292 h 1030938"/>
              <a:gd name="connsiteX478" fmla="*/ 332125 w 1587660"/>
              <a:gd name="connsiteY478" fmla="*/ 430819 h 1030938"/>
              <a:gd name="connsiteX479" fmla="*/ 254092 w 1587660"/>
              <a:gd name="connsiteY479" fmla="*/ 520843 h 1030938"/>
              <a:gd name="connsiteX480" fmla="*/ 229888 w 1587660"/>
              <a:gd name="connsiteY480" fmla="*/ 536070 h 1030938"/>
              <a:gd name="connsiteX481" fmla="*/ 203407 w 1587660"/>
              <a:gd name="connsiteY481" fmla="*/ 533584 h 1030938"/>
              <a:gd name="connsiteX482" fmla="*/ 180840 w 1587660"/>
              <a:gd name="connsiteY482" fmla="*/ 511940 h 1030938"/>
              <a:gd name="connsiteX483" fmla="*/ 181097 w 1587660"/>
              <a:gd name="connsiteY483" fmla="*/ 479727 h 1030938"/>
              <a:gd name="connsiteX484" fmla="*/ 190851 w 1587660"/>
              <a:gd name="connsiteY484" fmla="*/ 463957 h 1030938"/>
              <a:gd name="connsiteX485" fmla="*/ 345696 w 1587660"/>
              <a:gd name="connsiteY485" fmla="*/ 282500 h 1030938"/>
              <a:gd name="connsiteX486" fmla="*/ 371924 w 1587660"/>
              <a:gd name="connsiteY486" fmla="*/ 266506 h 1030938"/>
              <a:gd name="connsiteX487" fmla="*/ 400128 w 1587660"/>
              <a:gd name="connsiteY487" fmla="*/ 268941 h 1030938"/>
              <a:gd name="connsiteX488" fmla="*/ 1273431 w 1587660"/>
              <a:gd name="connsiteY488" fmla="*/ 499712 h 1030938"/>
              <a:gd name="connsiteX489" fmla="*/ 1269065 w 1587660"/>
              <a:gd name="connsiteY489" fmla="*/ 502635 h 1030938"/>
              <a:gd name="connsiteX490" fmla="*/ 1213614 w 1587660"/>
              <a:gd name="connsiteY490" fmla="*/ 517567 h 1030938"/>
              <a:gd name="connsiteX491" fmla="*/ 1208876 w 1587660"/>
              <a:gd name="connsiteY491" fmla="*/ 521047 h 1030938"/>
              <a:gd name="connsiteX492" fmla="*/ 1208876 w 1587660"/>
              <a:gd name="connsiteY492" fmla="*/ 521047 h 1030938"/>
              <a:gd name="connsiteX493" fmla="*/ 1213613 w 1587660"/>
              <a:gd name="connsiteY493" fmla="*/ 517568 h 1030938"/>
              <a:gd name="connsiteX494" fmla="*/ 1269065 w 1587660"/>
              <a:gd name="connsiteY494" fmla="*/ 502636 h 1030938"/>
              <a:gd name="connsiteX495" fmla="*/ 1273430 w 1587660"/>
              <a:gd name="connsiteY495" fmla="*/ 499713 h 1030938"/>
              <a:gd name="connsiteX496" fmla="*/ 713707 w 1587660"/>
              <a:gd name="connsiteY496" fmla="*/ 328171 h 1030938"/>
              <a:gd name="connsiteX497" fmla="*/ 626192 w 1587660"/>
              <a:gd name="connsiteY497" fmla="*/ 353014 h 1030938"/>
              <a:gd name="connsiteX498" fmla="*/ 608844 w 1587660"/>
              <a:gd name="connsiteY498" fmla="*/ 367709 h 1030938"/>
              <a:gd name="connsiteX499" fmla="*/ 608844 w 1587660"/>
              <a:gd name="connsiteY499" fmla="*/ 367710 h 1030938"/>
              <a:gd name="connsiteX500" fmla="*/ 626191 w 1587660"/>
              <a:gd name="connsiteY500" fmla="*/ 353015 h 1030938"/>
              <a:gd name="connsiteX501" fmla="*/ 713710 w 1587660"/>
              <a:gd name="connsiteY501" fmla="*/ 328172 h 1030938"/>
              <a:gd name="connsiteX502" fmla="*/ 1484635 w 1587660"/>
              <a:gd name="connsiteY502" fmla="*/ 536796 h 1030938"/>
              <a:gd name="connsiteX503" fmla="*/ 1517714 w 1587660"/>
              <a:gd name="connsiteY503" fmla="*/ 554820 h 1030938"/>
              <a:gd name="connsiteX504" fmla="*/ 1575859 w 1587660"/>
              <a:gd name="connsiteY504" fmla="*/ 627175 h 1030938"/>
              <a:gd name="connsiteX505" fmla="*/ 1585825 w 1587660"/>
              <a:gd name="connsiteY505" fmla="*/ 707936 h 1030938"/>
              <a:gd name="connsiteX506" fmla="*/ 1555992 w 1587660"/>
              <a:gd name="connsiteY506" fmla="*/ 779994 h 1030938"/>
              <a:gd name="connsiteX507" fmla="*/ 1518199 w 1587660"/>
              <a:gd name="connsiteY507" fmla="*/ 816443 h 1030938"/>
              <a:gd name="connsiteX508" fmla="*/ 1472266 w 1587660"/>
              <a:gd name="connsiteY508" fmla="*/ 835104 h 1030938"/>
              <a:gd name="connsiteX509" fmla="*/ 1336142 w 1587660"/>
              <a:gd name="connsiteY509" fmla="*/ 862013 h 1030938"/>
              <a:gd name="connsiteX510" fmla="*/ 1415302 w 1587660"/>
              <a:gd name="connsiteY510" fmla="*/ 919979 h 1030938"/>
              <a:gd name="connsiteX511" fmla="*/ 1440431 w 1587660"/>
              <a:gd name="connsiteY511" fmla="*/ 960481 h 1030938"/>
              <a:gd name="connsiteX512" fmla="*/ 1427684 w 1587660"/>
              <a:gd name="connsiteY512" fmla="*/ 1003961 h 1030938"/>
              <a:gd name="connsiteX513" fmla="*/ 1388159 w 1587660"/>
              <a:gd name="connsiteY513" fmla="*/ 1029597 h 1030938"/>
              <a:gd name="connsiteX514" fmla="*/ 1340004 w 1587660"/>
              <a:gd name="connsiteY514" fmla="*/ 1017992 h 1030938"/>
              <a:gd name="connsiteX515" fmla="*/ 1159663 w 1587660"/>
              <a:gd name="connsiteY515" fmla="*/ 885936 h 1030938"/>
              <a:gd name="connsiteX516" fmla="*/ 1126650 w 1587660"/>
              <a:gd name="connsiteY516" fmla="*/ 838208 h 1030938"/>
              <a:gd name="connsiteX517" fmla="*/ 1138723 w 1587660"/>
              <a:gd name="connsiteY517" fmla="*/ 791538 h 1030938"/>
              <a:gd name="connsiteX518" fmla="*/ 1170680 w 1587660"/>
              <a:gd name="connsiteY518" fmla="*/ 768868 h 1030938"/>
              <a:gd name="connsiteX519" fmla="*/ 1426106 w 1587660"/>
              <a:gd name="connsiteY519" fmla="*/ 717049 h 1030938"/>
              <a:gd name="connsiteX520" fmla="*/ 1455240 w 1587660"/>
              <a:gd name="connsiteY520" fmla="*/ 699369 h 1030938"/>
              <a:gd name="connsiteX521" fmla="*/ 1456290 w 1587660"/>
              <a:gd name="connsiteY521" fmla="*/ 671293 h 1030938"/>
              <a:gd name="connsiteX522" fmla="*/ 1444560 w 1587660"/>
              <a:gd name="connsiteY522" fmla="*/ 655855 h 1030938"/>
              <a:gd name="connsiteX523" fmla="*/ 1392707 w 1587660"/>
              <a:gd name="connsiteY523" fmla="*/ 672255 h 1030938"/>
              <a:gd name="connsiteX524" fmla="*/ 1354171 w 1587660"/>
              <a:gd name="connsiteY524" fmla="*/ 689173 h 1030938"/>
              <a:gd name="connsiteX525" fmla="*/ 1312203 w 1587660"/>
              <a:gd name="connsiteY525" fmla="*/ 675355 h 1030938"/>
              <a:gd name="connsiteX526" fmla="*/ 1286856 w 1587660"/>
              <a:gd name="connsiteY526" fmla="*/ 637702 h 1030938"/>
              <a:gd name="connsiteX527" fmla="*/ 1297965 w 1587660"/>
              <a:gd name="connsiteY527" fmla="*/ 590223 h 1030938"/>
              <a:gd name="connsiteX528" fmla="*/ 1365060 w 1587660"/>
              <a:gd name="connsiteY528" fmla="*/ 537564 h 1030938"/>
              <a:gd name="connsiteX529" fmla="*/ 1446185 w 1587660"/>
              <a:gd name="connsiteY529" fmla="*/ 527241 h 1030938"/>
              <a:gd name="connsiteX530" fmla="*/ 1484635 w 1587660"/>
              <a:gd name="connsiteY530" fmla="*/ 536796 h 1030938"/>
              <a:gd name="connsiteX531" fmla="*/ 731634 w 1587660"/>
              <a:gd name="connsiteY531" fmla="*/ 321492 h 1030938"/>
              <a:gd name="connsiteX532" fmla="*/ 725303 w 1587660"/>
              <a:gd name="connsiteY532" fmla="*/ 321850 h 1030938"/>
              <a:gd name="connsiteX533" fmla="*/ 731634 w 1587660"/>
              <a:gd name="connsiteY533" fmla="*/ 321492 h 1030938"/>
              <a:gd name="connsiteX534" fmla="*/ 795383 w 1587660"/>
              <a:gd name="connsiteY534" fmla="*/ 338882 h 1030938"/>
              <a:gd name="connsiteX535" fmla="*/ 775009 w 1587660"/>
              <a:gd name="connsiteY535" fmla="*/ 352982 h 1030938"/>
              <a:gd name="connsiteX536" fmla="*/ 725477 w 1587660"/>
              <a:gd name="connsiteY536" fmla="*/ 369573 h 1030938"/>
              <a:gd name="connsiteX537" fmla="*/ 719196 w 1587660"/>
              <a:gd name="connsiteY537" fmla="*/ 370345 h 1030938"/>
              <a:gd name="connsiteX538" fmla="*/ 716956 w 1587660"/>
              <a:gd name="connsiteY538" fmla="*/ 366460 h 1030938"/>
              <a:gd name="connsiteX539" fmla="*/ 716956 w 1587660"/>
              <a:gd name="connsiteY539" fmla="*/ 366460 h 1030938"/>
              <a:gd name="connsiteX540" fmla="*/ 719195 w 1587660"/>
              <a:gd name="connsiteY540" fmla="*/ 370346 h 1030938"/>
              <a:gd name="connsiteX541" fmla="*/ 725476 w 1587660"/>
              <a:gd name="connsiteY541" fmla="*/ 369574 h 1030938"/>
              <a:gd name="connsiteX542" fmla="*/ 775009 w 1587660"/>
              <a:gd name="connsiteY542" fmla="*/ 352983 h 1030938"/>
              <a:gd name="connsiteX543" fmla="*/ 795383 w 1587660"/>
              <a:gd name="connsiteY543" fmla="*/ 338883 h 1030938"/>
              <a:gd name="connsiteX544" fmla="*/ 651159 w 1587660"/>
              <a:gd name="connsiteY544" fmla="*/ 290670 h 1030938"/>
              <a:gd name="connsiteX545" fmla="*/ 648957 w 1587660"/>
              <a:gd name="connsiteY545" fmla="*/ 290708 h 1030938"/>
              <a:gd name="connsiteX546" fmla="*/ 656121 w 1587660"/>
              <a:gd name="connsiteY546" fmla="*/ 297488 h 1030938"/>
              <a:gd name="connsiteX547" fmla="*/ 723132 w 1587660"/>
              <a:gd name="connsiteY547" fmla="*/ 321973 h 1030938"/>
              <a:gd name="connsiteX548" fmla="*/ 723133 w 1587660"/>
              <a:gd name="connsiteY548" fmla="*/ 321973 h 1030938"/>
              <a:gd name="connsiteX549" fmla="*/ 656121 w 1587660"/>
              <a:gd name="connsiteY549" fmla="*/ 297488 h 1030938"/>
              <a:gd name="connsiteX550" fmla="*/ 648958 w 1587660"/>
              <a:gd name="connsiteY550" fmla="*/ 290708 h 1030938"/>
              <a:gd name="connsiteX551" fmla="*/ 950076 w 1587660"/>
              <a:gd name="connsiteY551" fmla="*/ 359167 h 1030938"/>
              <a:gd name="connsiteX552" fmla="*/ 983058 w 1587660"/>
              <a:gd name="connsiteY552" fmla="*/ 373189 h 1030938"/>
              <a:gd name="connsiteX553" fmla="*/ 1034259 w 1587660"/>
              <a:gd name="connsiteY553" fmla="*/ 422822 h 1030938"/>
              <a:gd name="connsiteX554" fmla="*/ 1054347 w 1587660"/>
              <a:gd name="connsiteY554" fmla="*/ 484466 h 1030938"/>
              <a:gd name="connsiteX555" fmla="*/ 1040272 w 1587660"/>
              <a:gd name="connsiteY555" fmla="*/ 543462 h 1030938"/>
              <a:gd name="connsiteX556" fmla="*/ 983086 w 1587660"/>
              <a:gd name="connsiteY556" fmla="*/ 593602 h 1030938"/>
              <a:gd name="connsiteX557" fmla="*/ 968453 w 1587660"/>
              <a:gd name="connsiteY557" fmla="*/ 700670 h 1030938"/>
              <a:gd name="connsiteX558" fmla="*/ 912920 w 1587660"/>
              <a:gd name="connsiteY558" fmla="*/ 750306 h 1030938"/>
              <a:gd name="connsiteX559" fmla="*/ 835623 w 1587660"/>
              <a:gd name="connsiteY559" fmla="*/ 764406 h 1030938"/>
              <a:gd name="connsiteX560" fmla="*/ 762026 w 1587660"/>
              <a:gd name="connsiteY560" fmla="*/ 743253 h 1030938"/>
              <a:gd name="connsiteX561" fmla="*/ 707192 w 1587660"/>
              <a:gd name="connsiteY561" fmla="*/ 689799 h 1030938"/>
              <a:gd name="connsiteX562" fmla="*/ 684526 w 1587660"/>
              <a:gd name="connsiteY562" fmla="*/ 619531 h 1030938"/>
              <a:gd name="connsiteX563" fmla="*/ 687589 w 1587660"/>
              <a:gd name="connsiteY563" fmla="*/ 583782 h 1030938"/>
              <a:gd name="connsiteX564" fmla="*/ 688715 w 1587660"/>
              <a:gd name="connsiteY564" fmla="*/ 580971 h 1030938"/>
              <a:gd name="connsiteX565" fmla="*/ 690908 w 1587660"/>
              <a:gd name="connsiteY565" fmla="*/ 580069 h 1030938"/>
              <a:gd name="connsiteX566" fmla="*/ 737993 w 1587660"/>
              <a:gd name="connsiteY566" fmla="*/ 539355 h 1030938"/>
              <a:gd name="connsiteX567" fmla="*/ 761435 w 1587660"/>
              <a:gd name="connsiteY567" fmla="*/ 498851 h 1030938"/>
              <a:gd name="connsiteX568" fmla="*/ 788655 w 1587660"/>
              <a:gd name="connsiteY568" fmla="*/ 485302 h 1030938"/>
              <a:gd name="connsiteX569" fmla="*/ 802046 w 1587660"/>
              <a:gd name="connsiteY569" fmla="*/ 413448 h 1030938"/>
              <a:gd name="connsiteX570" fmla="*/ 848633 w 1587660"/>
              <a:gd name="connsiteY570" fmla="*/ 369470 h 1030938"/>
              <a:gd name="connsiteX571" fmla="*/ 915071 w 1587660"/>
              <a:gd name="connsiteY571" fmla="*/ 354076 h 1030938"/>
              <a:gd name="connsiteX572" fmla="*/ 950076 w 1587660"/>
              <a:gd name="connsiteY572" fmla="*/ 359167 h 1030938"/>
              <a:gd name="connsiteX573" fmla="*/ 1277053 w 1587660"/>
              <a:gd name="connsiteY573" fmla="*/ 441491 h 1030938"/>
              <a:gd name="connsiteX574" fmla="*/ 1258593 w 1587660"/>
              <a:gd name="connsiteY574" fmla="*/ 442912 h 1030938"/>
              <a:gd name="connsiteX575" fmla="*/ 1114810 w 1587660"/>
              <a:gd name="connsiteY575" fmla="*/ 480424 h 1030938"/>
              <a:gd name="connsiteX576" fmla="*/ 1095625 w 1587660"/>
              <a:gd name="connsiteY576" fmla="*/ 493187 h 1030938"/>
              <a:gd name="connsiteX577" fmla="*/ 1090770 w 1587660"/>
              <a:gd name="connsiteY577" fmla="*/ 517167 h 1030938"/>
              <a:gd name="connsiteX578" fmla="*/ 1095626 w 1587660"/>
              <a:gd name="connsiteY578" fmla="*/ 493189 h 1030938"/>
              <a:gd name="connsiteX579" fmla="*/ 1114810 w 1587660"/>
              <a:gd name="connsiteY579" fmla="*/ 480426 h 1030938"/>
              <a:gd name="connsiteX580" fmla="*/ 1258593 w 1587660"/>
              <a:gd name="connsiteY580" fmla="*/ 442914 h 1030938"/>
              <a:gd name="connsiteX581" fmla="*/ 1277053 w 1587660"/>
              <a:gd name="connsiteY581" fmla="*/ 441493 h 1030938"/>
              <a:gd name="connsiteX582" fmla="*/ 1292120 w 1587660"/>
              <a:gd name="connsiteY582" fmla="*/ 446967 h 1030938"/>
              <a:gd name="connsiteX583" fmla="*/ 1305972 w 1587660"/>
              <a:gd name="connsiteY583" fmla="*/ 467984 h 1030938"/>
              <a:gd name="connsiteX584" fmla="*/ 1305973 w 1587660"/>
              <a:gd name="connsiteY584" fmla="*/ 467983 h 1030938"/>
              <a:gd name="connsiteX585" fmla="*/ 1292119 w 1587660"/>
              <a:gd name="connsiteY585" fmla="*/ 446965 h 1030938"/>
              <a:gd name="connsiteX586" fmla="*/ 1277053 w 1587660"/>
              <a:gd name="connsiteY586" fmla="*/ 441491 h 1030938"/>
              <a:gd name="connsiteX587" fmla="*/ 669405 w 1587660"/>
              <a:gd name="connsiteY587" fmla="*/ 251069 h 1030938"/>
              <a:gd name="connsiteX588" fmla="*/ 641836 w 1587660"/>
              <a:gd name="connsiteY588" fmla="*/ 250612 h 1030938"/>
              <a:gd name="connsiteX589" fmla="*/ 625423 w 1587660"/>
              <a:gd name="connsiteY589" fmla="*/ 266766 h 1030938"/>
              <a:gd name="connsiteX590" fmla="*/ 641835 w 1587660"/>
              <a:gd name="connsiteY590" fmla="*/ 250614 h 1030938"/>
              <a:gd name="connsiteX591" fmla="*/ 669403 w 1587660"/>
              <a:gd name="connsiteY591" fmla="*/ 251070 h 1030938"/>
              <a:gd name="connsiteX592" fmla="*/ 776416 w 1587660"/>
              <a:gd name="connsiteY592" fmla="*/ 290171 h 1030938"/>
              <a:gd name="connsiteX593" fmla="*/ 803575 w 1587660"/>
              <a:gd name="connsiteY593" fmla="*/ 308920 h 1030938"/>
              <a:gd name="connsiteX594" fmla="*/ 806578 w 1587660"/>
              <a:gd name="connsiteY594" fmla="*/ 332262 h 1030938"/>
              <a:gd name="connsiteX595" fmla="*/ 806579 w 1587660"/>
              <a:gd name="connsiteY595" fmla="*/ 332260 h 1030938"/>
              <a:gd name="connsiteX596" fmla="*/ 803576 w 1587660"/>
              <a:gd name="connsiteY596" fmla="*/ 308918 h 1030938"/>
              <a:gd name="connsiteX597" fmla="*/ 776417 w 1587660"/>
              <a:gd name="connsiteY597" fmla="*/ 290169 h 1030938"/>
              <a:gd name="connsiteX598" fmla="*/ 223522 w 1587660"/>
              <a:gd name="connsiteY598" fmla="*/ 124737 h 1030938"/>
              <a:gd name="connsiteX599" fmla="*/ 223521 w 1587660"/>
              <a:gd name="connsiteY599" fmla="*/ 124737 h 1030938"/>
              <a:gd name="connsiteX600" fmla="*/ 198072 w 1587660"/>
              <a:gd name="connsiteY600" fmla="*/ 182332 h 1030938"/>
              <a:gd name="connsiteX601" fmla="*/ 198072 w 1587660"/>
              <a:gd name="connsiteY601" fmla="*/ 182333 h 1030938"/>
              <a:gd name="connsiteX602" fmla="*/ 29499 w 1587660"/>
              <a:gd name="connsiteY602" fmla="*/ 65311 h 1030938"/>
              <a:gd name="connsiteX603" fmla="*/ 30807 w 1587660"/>
              <a:gd name="connsiteY603" fmla="*/ 70657 h 1030938"/>
              <a:gd name="connsiteX604" fmla="*/ 137797 w 1587660"/>
              <a:gd name="connsiteY604" fmla="*/ 274181 h 1030938"/>
              <a:gd name="connsiteX605" fmla="*/ 166595 w 1587660"/>
              <a:gd name="connsiteY605" fmla="*/ 292090 h 1030938"/>
              <a:gd name="connsiteX606" fmla="*/ 190286 w 1587660"/>
              <a:gd name="connsiteY606" fmla="*/ 282886 h 1030938"/>
              <a:gd name="connsiteX607" fmla="*/ 200919 w 1587660"/>
              <a:gd name="connsiteY607" fmla="*/ 259789 h 1030938"/>
              <a:gd name="connsiteX608" fmla="*/ 200919 w 1587660"/>
              <a:gd name="connsiteY608" fmla="*/ 259789 h 1030938"/>
              <a:gd name="connsiteX609" fmla="*/ 190285 w 1587660"/>
              <a:gd name="connsiteY609" fmla="*/ 282885 h 1030938"/>
              <a:gd name="connsiteX610" fmla="*/ 166595 w 1587660"/>
              <a:gd name="connsiteY610" fmla="*/ 292089 h 1030938"/>
              <a:gd name="connsiteX611" fmla="*/ 137797 w 1587660"/>
              <a:gd name="connsiteY611" fmla="*/ 274180 h 1030938"/>
              <a:gd name="connsiteX612" fmla="*/ 30808 w 1587660"/>
              <a:gd name="connsiteY612" fmla="*/ 70656 h 1030938"/>
              <a:gd name="connsiteX613" fmla="*/ 47216 w 1587660"/>
              <a:gd name="connsiteY613" fmla="*/ 69986 h 1030938"/>
              <a:gd name="connsiteX614" fmla="*/ 43198 w 1587660"/>
              <a:gd name="connsiteY614" fmla="*/ 74842 h 1030938"/>
              <a:gd name="connsiteX615" fmla="*/ 43197 w 1587660"/>
              <a:gd name="connsiteY615" fmla="*/ 74842 h 1030938"/>
              <a:gd name="connsiteX616" fmla="*/ 47215 w 1587660"/>
              <a:gd name="connsiteY616" fmla="*/ 69987 h 1030938"/>
              <a:gd name="connsiteX617" fmla="*/ 54750 w 1587660"/>
              <a:gd name="connsiteY617" fmla="*/ 76203 h 1030938"/>
              <a:gd name="connsiteX618" fmla="*/ 153534 w 1587660"/>
              <a:gd name="connsiteY618" fmla="*/ 263967 h 1030938"/>
              <a:gd name="connsiteX619" fmla="*/ 172789 w 1587660"/>
              <a:gd name="connsiteY619" fmla="*/ 272837 h 1030938"/>
              <a:gd name="connsiteX620" fmla="*/ 178984 w 1587660"/>
              <a:gd name="connsiteY620" fmla="*/ 276350 h 1030938"/>
              <a:gd name="connsiteX621" fmla="*/ 178985 w 1587660"/>
              <a:gd name="connsiteY621" fmla="*/ 276348 h 1030938"/>
              <a:gd name="connsiteX622" fmla="*/ 172789 w 1587660"/>
              <a:gd name="connsiteY622" fmla="*/ 272835 h 1030938"/>
              <a:gd name="connsiteX623" fmla="*/ 153535 w 1587660"/>
              <a:gd name="connsiteY623" fmla="*/ 263966 h 1030938"/>
              <a:gd name="connsiteX624" fmla="*/ 54751 w 1587660"/>
              <a:gd name="connsiteY624" fmla="*/ 76202 h 1030938"/>
              <a:gd name="connsiteX625" fmla="*/ 47216 w 1587660"/>
              <a:gd name="connsiteY625" fmla="*/ 69986 h 1030938"/>
              <a:gd name="connsiteX626" fmla="*/ 1286873 w 1587660"/>
              <a:gd name="connsiteY626" fmla="*/ 414480 h 1030938"/>
              <a:gd name="connsiteX627" fmla="*/ 1312328 w 1587660"/>
              <a:gd name="connsiteY627" fmla="*/ 424218 h 1030938"/>
              <a:gd name="connsiteX628" fmla="*/ 1333077 w 1587660"/>
              <a:gd name="connsiteY628" fmla="*/ 447723 h 1030938"/>
              <a:gd name="connsiteX629" fmla="*/ 1339891 w 1587660"/>
              <a:gd name="connsiteY629" fmla="*/ 478537 h 1030938"/>
              <a:gd name="connsiteX630" fmla="*/ 1330407 w 1587660"/>
              <a:gd name="connsiteY630" fmla="*/ 508137 h 1030938"/>
              <a:gd name="connsiteX631" fmla="*/ 1290924 w 1587660"/>
              <a:gd name="connsiteY631" fmla="*/ 535334 h 1030938"/>
              <a:gd name="connsiteX632" fmla="*/ 1249684 w 1587660"/>
              <a:gd name="connsiteY632" fmla="*/ 546464 h 1030938"/>
              <a:gd name="connsiteX633" fmla="*/ 1232253 w 1587660"/>
              <a:gd name="connsiteY633" fmla="*/ 590990 h 1030938"/>
              <a:gd name="connsiteX634" fmla="*/ 1103641 w 1587660"/>
              <a:gd name="connsiteY634" fmla="*/ 783749 h 1030938"/>
              <a:gd name="connsiteX635" fmla="*/ 1061767 w 1587660"/>
              <a:gd name="connsiteY635" fmla="*/ 812872 h 1030938"/>
              <a:gd name="connsiteX636" fmla="*/ 1015497 w 1587660"/>
              <a:gd name="connsiteY636" fmla="*/ 802429 h 1030938"/>
              <a:gd name="connsiteX637" fmla="*/ 988810 w 1587660"/>
              <a:gd name="connsiteY637" fmla="*/ 765199 h 1030938"/>
              <a:gd name="connsiteX638" fmla="*/ 998115 w 1587660"/>
              <a:gd name="connsiteY638" fmla="*/ 718371 h 1030938"/>
              <a:gd name="connsiteX639" fmla="*/ 1096339 w 1587660"/>
              <a:gd name="connsiteY639" fmla="*/ 571156 h 1030938"/>
              <a:gd name="connsiteX640" fmla="*/ 1084919 w 1587660"/>
              <a:gd name="connsiteY640" fmla="*/ 563536 h 1030938"/>
              <a:gd name="connsiteX641" fmla="*/ 1061645 w 1587660"/>
              <a:gd name="connsiteY641" fmla="*/ 525564 h 1030938"/>
              <a:gd name="connsiteX642" fmla="*/ 1069998 w 1587660"/>
              <a:gd name="connsiteY642" fmla="*/ 478504 h 1030938"/>
              <a:gd name="connsiteX643" fmla="*/ 1110594 w 1587660"/>
              <a:gd name="connsiteY643" fmla="*/ 452050 h 1030938"/>
              <a:gd name="connsiteX644" fmla="*/ 1257303 w 1587660"/>
              <a:gd name="connsiteY644" fmla="*/ 416489 h 1030938"/>
              <a:gd name="connsiteX645" fmla="*/ 1286873 w 1587660"/>
              <a:gd name="connsiteY645" fmla="*/ 414480 h 1030938"/>
              <a:gd name="connsiteX646" fmla="*/ 671163 w 1587660"/>
              <a:gd name="connsiteY646" fmla="*/ 228339 h 1030938"/>
              <a:gd name="connsiteX647" fmla="*/ 796809 w 1587660"/>
              <a:gd name="connsiteY647" fmla="*/ 274249 h 1030938"/>
              <a:gd name="connsiteX648" fmla="*/ 829018 w 1587660"/>
              <a:gd name="connsiteY648" fmla="*/ 302232 h 1030938"/>
              <a:gd name="connsiteX649" fmla="*/ 832091 w 1587660"/>
              <a:gd name="connsiteY649" fmla="*/ 342794 h 1030938"/>
              <a:gd name="connsiteX650" fmla="*/ 759200 w 1587660"/>
              <a:gd name="connsiteY650" fmla="*/ 390366 h 1030938"/>
              <a:gd name="connsiteX651" fmla="*/ 774603 w 1587660"/>
              <a:gd name="connsiteY651" fmla="*/ 436165 h 1030938"/>
              <a:gd name="connsiteX652" fmla="*/ 766325 w 1587660"/>
              <a:gd name="connsiteY652" fmla="*/ 490399 h 1030938"/>
              <a:gd name="connsiteX653" fmla="*/ 761436 w 1587660"/>
              <a:gd name="connsiteY653" fmla="*/ 498849 h 1030938"/>
              <a:gd name="connsiteX654" fmla="*/ 761434 w 1587660"/>
              <a:gd name="connsiteY654" fmla="*/ 498850 h 1030938"/>
              <a:gd name="connsiteX655" fmla="*/ 737993 w 1587660"/>
              <a:gd name="connsiteY655" fmla="*/ 539354 h 1030938"/>
              <a:gd name="connsiteX656" fmla="*/ 690908 w 1587660"/>
              <a:gd name="connsiteY656" fmla="*/ 580068 h 1030938"/>
              <a:gd name="connsiteX657" fmla="*/ 688715 w 1587660"/>
              <a:gd name="connsiteY657" fmla="*/ 580970 h 1030938"/>
              <a:gd name="connsiteX658" fmla="*/ 689379 w 1587660"/>
              <a:gd name="connsiteY658" fmla="*/ 579313 h 1030938"/>
              <a:gd name="connsiteX659" fmla="*/ 688715 w 1587660"/>
              <a:gd name="connsiteY659" fmla="*/ 580969 h 1030938"/>
              <a:gd name="connsiteX660" fmla="*/ 627640 w 1587660"/>
              <a:gd name="connsiteY660" fmla="*/ 606103 h 1030938"/>
              <a:gd name="connsiteX661" fmla="*/ 570361 w 1587660"/>
              <a:gd name="connsiteY661" fmla="*/ 602556 h 1030938"/>
              <a:gd name="connsiteX662" fmla="*/ 540388 w 1587660"/>
              <a:gd name="connsiteY662" fmla="*/ 579845 h 1030938"/>
              <a:gd name="connsiteX663" fmla="*/ 536756 w 1587660"/>
              <a:gd name="connsiteY663" fmla="*/ 540612 h 1030938"/>
              <a:gd name="connsiteX664" fmla="*/ 558204 w 1587660"/>
              <a:gd name="connsiteY664" fmla="*/ 516897 h 1030938"/>
              <a:gd name="connsiteX665" fmla="*/ 591127 w 1587660"/>
              <a:gd name="connsiteY665" fmla="*/ 507747 h 1030938"/>
              <a:gd name="connsiteX666" fmla="*/ 635804 w 1587660"/>
              <a:gd name="connsiteY666" fmla="*/ 496610 h 1030938"/>
              <a:gd name="connsiteX667" fmla="*/ 664963 w 1587660"/>
              <a:gd name="connsiteY667" fmla="*/ 469577 h 1030938"/>
              <a:gd name="connsiteX668" fmla="*/ 666902 w 1587660"/>
              <a:gd name="connsiteY668" fmla="*/ 459476 h 1030938"/>
              <a:gd name="connsiteX669" fmla="*/ 658068 w 1587660"/>
              <a:gd name="connsiteY669" fmla="*/ 441275 h 1030938"/>
              <a:gd name="connsiteX670" fmla="*/ 633428 w 1587660"/>
              <a:gd name="connsiteY670" fmla="*/ 426356 h 1030938"/>
              <a:gd name="connsiteX671" fmla="*/ 609102 w 1587660"/>
              <a:gd name="connsiteY671" fmla="*/ 420975 h 1030938"/>
              <a:gd name="connsiteX672" fmla="*/ 588963 w 1587660"/>
              <a:gd name="connsiteY672" fmla="*/ 405727 h 1030938"/>
              <a:gd name="connsiteX673" fmla="*/ 582196 w 1587660"/>
              <a:gd name="connsiteY673" fmla="*/ 378276 h 1030938"/>
              <a:gd name="connsiteX674" fmla="*/ 585459 w 1587660"/>
              <a:gd name="connsiteY674" fmla="*/ 359749 h 1030938"/>
              <a:gd name="connsiteX675" fmla="*/ 637252 w 1587660"/>
              <a:gd name="connsiteY675" fmla="*/ 325941 h 1030938"/>
              <a:gd name="connsiteX676" fmla="*/ 604590 w 1587660"/>
              <a:gd name="connsiteY676" fmla="*/ 295601 h 1030938"/>
              <a:gd name="connsiteX677" fmla="*/ 603189 w 1587660"/>
              <a:gd name="connsiteY677" fmla="*/ 257257 h 1030938"/>
              <a:gd name="connsiteX678" fmla="*/ 628869 w 1587660"/>
              <a:gd name="connsiteY678" fmla="*/ 228954 h 1030938"/>
              <a:gd name="connsiteX679" fmla="*/ 671163 w 1587660"/>
              <a:gd name="connsiteY679" fmla="*/ 228339 h 1030938"/>
              <a:gd name="connsiteX680" fmla="*/ 262534 w 1587660"/>
              <a:gd name="connsiteY680" fmla="*/ 95268 h 1030938"/>
              <a:gd name="connsiteX681" fmla="*/ 128252 w 1587660"/>
              <a:gd name="connsiteY681" fmla="*/ 95268 h 1030938"/>
              <a:gd name="connsiteX682" fmla="*/ 124067 w 1587660"/>
              <a:gd name="connsiteY682" fmla="*/ 101460 h 1030938"/>
              <a:gd name="connsiteX683" fmla="*/ 124067 w 1587660"/>
              <a:gd name="connsiteY683" fmla="*/ 101460 h 1030938"/>
              <a:gd name="connsiteX684" fmla="*/ 128253 w 1587660"/>
              <a:gd name="connsiteY684" fmla="*/ 95269 h 1030938"/>
              <a:gd name="connsiteX685" fmla="*/ 262533 w 1587660"/>
              <a:gd name="connsiteY685" fmla="*/ 95269 h 1030938"/>
              <a:gd name="connsiteX686" fmla="*/ 266718 w 1587660"/>
              <a:gd name="connsiteY686" fmla="*/ 102761 h 1030938"/>
              <a:gd name="connsiteX687" fmla="*/ 266718 w 1587660"/>
              <a:gd name="connsiteY687" fmla="*/ 102761 h 1030938"/>
              <a:gd name="connsiteX688" fmla="*/ 262534 w 1587660"/>
              <a:gd name="connsiteY688" fmla="*/ 95268 h 1030938"/>
              <a:gd name="connsiteX689" fmla="*/ 267389 w 1587660"/>
              <a:gd name="connsiteY689" fmla="*/ 74841 h 1030938"/>
              <a:gd name="connsiteX690" fmla="*/ 124067 w 1587660"/>
              <a:gd name="connsiteY690" fmla="*/ 74842 h 1030938"/>
              <a:gd name="connsiteX691" fmla="*/ 117203 w 1587660"/>
              <a:gd name="connsiteY691" fmla="*/ 79603 h 1030938"/>
              <a:gd name="connsiteX692" fmla="*/ 117203 w 1587660"/>
              <a:gd name="connsiteY692" fmla="*/ 79604 h 1030938"/>
              <a:gd name="connsiteX693" fmla="*/ 124067 w 1587660"/>
              <a:gd name="connsiteY693" fmla="*/ 74843 h 1030938"/>
              <a:gd name="connsiteX694" fmla="*/ 267388 w 1587660"/>
              <a:gd name="connsiteY694" fmla="*/ 74842 h 1030938"/>
              <a:gd name="connsiteX695" fmla="*/ 274923 w 1587660"/>
              <a:gd name="connsiteY695" fmla="*/ 80284 h 1030938"/>
              <a:gd name="connsiteX696" fmla="*/ 274924 w 1587660"/>
              <a:gd name="connsiteY696" fmla="*/ 80283 h 1030938"/>
              <a:gd name="connsiteX697" fmla="*/ 267389 w 1587660"/>
              <a:gd name="connsiteY697" fmla="*/ 74841 h 1030938"/>
              <a:gd name="connsiteX698" fmla="*/ 352443 w 1587660"/>
              <a:gd name="connsiteY698" fmla="*/ 80197 h 1030938"/>
              <a:gd name="connsiteX699" fmla="*/ 185850 w 1587660"/>
              <a:gd name="connsiteY699" fmla="*/ 421750 h 1030938"/>
              <a:gd name="connsiteX700" fmla="*/ 154205 w 1587660"/>
              <a:gd name="connsiteY700" fmla="*/ 442354 h 1030938"/>
              <a:gd name="connsiteX701" fmla="*/ 130429 w 1587660"/>
              <a:gd name="connsiteY701" fmla="*/ 433391 h 1030938"/>
              <a:gd name="connsiteX702" fmla="*/ 119882 w 1587660"/>
              <a:gd name="connsiteY702" fmla="*/ 410861 h 1030938"/>
              <a:gd name="connsiteX703" fmla="*/ 124067 w 1587660"/>
              <a:gd name="connsiteY703" fmla="*/ 393607 h 1030938"/>
              <a:gd name="connsiteX704" fmla="*/ 119882 w 1587660"/>
              <a:gd name="connsiteY704" fmla="*/ 410862 h 1030938"/>
              <a:gd name="connsiteX705" fmla="*/ 130428 w 1587660"/>
              <a:gd name="connsiteY705" fmla="*/ 433392 h 1030938"/>
              <a:gd name="connsiteX706" fmla="*/ 154205 w 1587660"/>
              <a:gd name="connsiteY706" fmla="*/ 442355 h 1030938"/>
              <a:gd name="connsiteX707" fmla="*/ 185849 w 1587660"/>
              <a:gd name="connsiteY707" fmla="*/ 421751 h 1030938"/>
              <a:gd name="connsiteX708" fmla="*/ 352443 w 1587660"/>
              <a:gd name="connsiteY708" fmla="*/ 80198 h 1030938"/>
              <a:gd name="connsiteX709" fmla="*/ 346864 w 1587660"/>
              <a:gd name="connsiteY709" fmla="*/ 62057 h 1030938"/>
              <a:gd name="connsiteX710" fmla="*/ 345578 w 1587660"/>
              <a:gd name="connsiteY710" fmla="*/ 68645 h 1030938"/>
              <a:gd name="connsiteX711" fmla="*/ 178316 w 1587660"/>
              <a:gd name="connsiteY711" fmla="*/ 420419 h 1030938"/>
              <a:gd name="connsiteX712" fmla="*/ 167768 w 1587660"/>
              <a:gd name="connsiteY712" fmla="*/ 428038 h 1030938"/>
              <a:gd name="connsiteX713" fmla="*/ 151527 w 1587660"/>
              <a:gd name="connsiteY713" fmla="*/ 431302 h 1030938"/>
              <a:gd name="connsiteX714" fmla="*/ 145331 w 1587660"/>
              <a:gd name="connsiteY714" fmla="*/ 424433 h 1030938"/>
              <a:gd name="connsiteX715" fmla="*/ 145331 w 1587660"/>
              <a:gd name="connsiteY715" fmla="*/ 424433 h 1030938"/>
              <a:gd name="connsiteX716" fmla="*/ 151526 w 1587660"/>
              <a:gd name="connsiteY716" fmla="*/ 431303 h 1030938"/>
              <a:gd name="connsiteX717" fmla="*/ 167768 w 1587660"/>
              <a:gd name="connsiteY717" fmla="*/ 428039 h 1030938"/>
              <a:gd name="connsiteX718" fmla="*/ 178315 w 1587660"/>
              <a:gd name="connsiteY718" fmla="*/ 420420 h 1030938"/>
              <a:gd name="connsiteX719" fmla="*/ 345579 w 1587660"/>
              <a:gd name="connsiteY719" fmla="*/ 68646 h 1030938"/>
              <a:gd name="connsiteX720" fmla="*/ 327832 w 1587660"/>
              <a:gd name="connsiteY720" fmla="*/ 45876 h 1030938"/>
              <a:gd name="connsiteX721" fmla="*/ 327832 w 1587660"/>
              <a:gd name="connsiteY721" fmla="*/ 45876 h 1030938"/>
              <a:gd name="connsiteX722" fmla="*/ 330511 w 1587660"/>
              <a:gd name="connsiteY722" fmla="*/ 49392 h 1030938"/>
              <a:gd name="connsiteX723" fmla="*/ 337375 w 1587660"/>
              <a:gd name="connsiteY723" fmla="*/ 67139 h 1030938"/>
              <a:gd name="connsiteX724" fmla="*/ 337375 w 1587660"/>
              <a:gd name="connsiteY724" fmla="*/ 67138 h 1030938"/>
              <a:gd name="connsiteX725" fmla="*/ 330511 w 1587660"/>
              <a:gd name="connsiteY725" fmla="*/ 49391 h 1030938"/>
              <a:gd name="connsiteX726" fmla="*/ 343968 w 1587660"/>
              <a:gd name="connsiteY726" fmla="*/ 4879 h 1030938"/>
              <a:gd name="connsiteX727" fmla="*/ 365252 w 1587660"/>
              <a:gd name="connsiteY727" fmla="*/ 19511 h 1030938"/>
              <a:gd name="connsiteX728" fmla="*/ 381911 w 1587660"/>
              <a:gd name="connsiteY728" fmla="*/ 65817 h 1030938"/>
              <a:gd name="connsiteX729" fmla="*/ 376387 w 1587660"/>
              <a:gd name="connsiteY729" fmla="*/ 93953 h 1030938"/>
              <a:gd name="connsiteX730" fmla="*/ 209792 w 1587660"/>
              <a:gd name="connsiteY730" fmla="*/ 434153 h 1030938"/>
              <a:gd name="connsiteX731" fmla="*/ 187021 w 1587660"/>
              <a:gd name="connsiteY731" fmla="*/ 459349 h 1030938"/>
              <a:gd name="connsiteX732" fmla="*/ 155545 w 1587660"/>
              <a:gd name="connsiteY732" fmla="*/ 467805 h 1030938"/>
              <a:gd name="connsiteX733" fmla="*/ 111928 w 1587660"/>
              <a:gd name="connsiteY733" fmla="*/ 452234 h 1030938"/>
              <a:gd name="connsiteX734" fmla="*/ 93260 w 1587660"/>
              <a:gd name="connsiteY734" fmla="*/ 411548 h 1030938"/>
              <a:gd name="connsiteX735" fmla="*/ 100125 w 1587660"/>
              <a:gd name="connsiteY735" fmla="*/ 382080 h 1030938"/>
              <a:gd name="connsiteX736" fmla="*/ 132272 w 1587660"/>
              <a:gd name="connsiteY736" fmla="*/ 312094 h 1030938"/>
              <a:gd name="connsiteX737" fmla="*/ 111845 w 1587660"/>
              <a:gd name="connsiteY737" fmla="*/ 284970 h 1030938"/>
              <a:gd name="connsiteX738" fmla="*/ 61615 w 1587660"/>
              <a:gd name="connsiteY738" fmla="*/ 191542 h 1030938"/>
              <a:gd name="connsiteX739" fmla="*/ 5358 w 1587660"/>
              <a:gd name="connsiteY739" fmla="*/ 87065 h 1030938"/>
              <a:gd name="connsiteX740" fmla="*/ 0 w 1587660"/>
              <a:gd name="connsiteY740" fmla="*/ 63792 h 1030938"/>
              <a:gd name="connsiteX741" fmla="*/ 7534 w 1587660"/>
              <a:gd name="connsiteY741" fmla="*/ 33487 h 1030938"/>
              <a:gd name="connsiteX742" fmla="*/ 29803 w 1587660"/>
              <a:gd name="connsiteY742" fmla="*/ 9377 h 1030938"/>
              <a:gd name="connsiteX743" fmla="*/ 64462 w 1587660"/>
              <a:gd name="connsiteY743" fmla="*/ 0 h 1030938"/>
              <a:gd name="connsiteX744" fmla="*/ 313432 w 1587660"/>
              <a:gd name="connsiteY744" fmla="*/ 1 h 1030938"/>
              <a:gd name="connsiteX745" fmla="*/ 343968 w 1587660"/>
              <a:gd name="connsiteY745" fmla="*/ 4879 h 103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</a:cxnLst>
            <a:rect l="l" t="t" r="r" b="b"/>
            <a:pathLst>
              <a:path w="1587660" h="1030938">
                <a:moveTo>
                  <a:pt x="1188738" y="848498"/>
                </a:moveTo>
                <a:cubicBezTo>
                  <a:pt x="1184326" y="845266"/>
                  <a:pt x="1181162" y="844957"/>
                  <a:pt x="1179250" y="847568"/>
                </a:cubicBezTo>
                <a:cubicBezTo>
                  <a:pt x="1177403" y="850090"/>
                  <a:pt x="1178686" y="852966"/>
                  <a:pt x="1183100" y="856198"/>
                </a:cubicBezTo>
                <a:lnTo>
                  <a:pt x="1362360" y="987462"/>
                </a:lnTo>
                <a:lnTo>
                  <a:pt x="1183100" y="856198"/>
                </a:lnTo>
                <a:cubicBezTo>
                  <a:pt x="1178687" y="852967"/>
                  <a:pt x="1177404" y="850090"/>
                  <a:pt x="1179251" y="847568"/>
                </a:cubicBezTo>
                <a:cubicBezTo>
                  <a:pt x="1181163" y="844957"/>
                  <a:pt x="1184326" y="845266"/>
                  <a:pt x="1188739" y="848498"/>
                </a:cubicBezTo>
                <a:lnTo>
                  <a:pt x="1366919" y="978971"/>
                </a:lnTo>
                <a:cubicBezTo>
                  <a:pt x="1373583" y="983851"/>
                  <a:pt x="1379763" y="983535"/>
                  <a:pt x="1385460" y="978022"/>
                </a:cubicBezTo>
                <a:lnTo>
                  <a:pt x="1392543" y="976569"/>
                </a:lnTo>
                <a:lnTo>
                  <a:pt x="1392543" y="976568"/>
                </a:lnTo>
                <a:cubicBezTo>
                  <a:pt x="1390922" y="975381"/>
                  <a:pt x="1388561" y="975866"/>
                  <a:pt x="1385459" y="978022"/>
                </a:cubicBezTo>
                <a:cubicBezTo>
                  <a:pt x="1379762" y="983535"/>
                  <a:pt x="1373582" y="983851"/>
                  <a:pt x="1366918" y="978971"/>
                </a:cubicBezTo>
                <a:close/>
                <a:moveTo>
                  <a:pt x="1159836" y="810317"/>
                </a:moveTo>
                <a:cubicBezTo>
                  <a:pt x="1154560" y="817521"/>
                  <a:pt x="1152942" y="825919"/>
                  <a:pt x="1154983" y="835506"/>
                </a:cubicBezTo>
                <a:cubicBezTo>
                  <a:pt x="1157024" y="845093"/>
                  <a:pt x="1163043" y="853547"/>
                  <a:pt x="1173039" y="860868"/>
                </a:cubicBezTo>
                <a:lnTo>
                  <a:pt x="1360000" y="997771"/>
                </a:lnTo>
                <a:cubicBezTo>
                  <a:pt x="1366754" y="1002716"/>
                  <a:pt x="1374409" y="1003929"/>
                  <a:pt x="1382964" y="1001409"/>
                </a:cubicBezTo>
                <a:cubicBezTo>
                  <a:pt x="1391520" y="998889"/>
                  <a:pt x="1398501" y="993936"/>
                  <a:pt x="1403908" y="986551"/>
                </a:cubicBezTo>
                <a:lnTo>
                  <a:pt x="1404074" y="986022"/>
                </a:lnTo>
                <a:lnTo>
                  <a:pt x="1403909" y="986551"/>
                </a:lnTo>
                <a:cubicBezTo>
                  <a:pt x="1398501" y="993936"/>
                  <a:pt x="1391520" y="998889"/>
                  <a:pt x="1382964" y="1001409"/>
                </a:cubicBezTo>
                <a:cubicBezTo>
                  <a:pt x="1374409" y="1003928"/>
                  <a:pt x="1366755" y="1002716"/>
                  <a:pt x="1360000" y="997771"/>
                </a:cubicBezTo>
                <a:lnTo>
                  <a:pt x="1173040" y="860868"/>
                </a:lnTo>
                <a:cubicBezTo>
                  <a:pt x="1163043" y="853547"/>
                  <a:pt x="1157024" y="845093"/>
                  <a:pt x="1154983" y="835506"/>
                </a:cubicBezTo>
                <a:close/>
                <a:moveTo>
                  <a:pt x="1038590" y="765103"/>
                </a:moveTo>
                <a:lnTo>
                  <a:pt x="1038590" y="765103"/>
                </a:lnTo>
                <a:lnTo>
                  <a:pt x="1039424" y="768222"/>
                </a:lnTo>
                <a:close/>
                <a:moveTo>
                  <a:pt x="497626" y="611626"/>
                </a:moveTo>
                <a:lnTo>
                  <a:pt x="490088" y="618375"/>
                </a:lnTo>
                <a:lnTo>
                  <a:pt x="497626" y="611627"/>
                </a:lnTo>
                <a:close/>
                <a:moveTo>
                  <a:pt x="366916" y="568430"/>
                </a:moveTo>
                <a:lnTo>
                  <a:pt x="366915" y="568431"/>
                </a:lnTo>
                <a:cubicBezTo>
                  <a:pt x="366099" y="570347"/>
                  <a:pt x="367231" y="571962"/>
                  <a:pt x="370312" y="573276"/>
                </a:cubicBezTo>
                <a:lnTo>
                  <a:pt x="472999" y="617029"/>
                </a:lnTo>
                <a:cubicBezTo>
                  <a:pt x="479298" y="619713"/>
                  <a:pt x="484499" y="620604"/>
                  <a:pt x="488604" y="619704"/>
                </a:cubicBezTo>
                <a:lnTo>
                  <a:pt x="488604" y="619703"/>
                </a:lnTo>
                <a:lnTo>
                  <a:pt x="472999" y="617028"/>
                </a:lnTo>
                <a:lnTo>
                  <a:pt x="370312" y="573275"/>
                </a:lnTo>
                <a:close/>
                <a:moveTo>
                  <a:pt x="738781" y="659326"/>
                </a:moveTo>
                <a:cubicBezTo>
                  <a:pt x="736376" y="657935"/>
                  <a:pt x="734556" y="658309"/>
                  <a:pt x="733320" y="660445"/>
                </a:cubicBezTo>
                <a:lnTo>
                  <a:pt x="733320" y="660445"/>
                </a:lnTo>
                <a:lnTo>
                  <a:pt x="738781" y="659326"/>
                </a:lnTo>
                <a:cubicBezTo>
                  <a:pt x="740155" y="660121"/>
                  <a:pt x="742150" y="662421"/>
                  <a:pt x="744764" y="666225"/>
                </a:cubicBezTo>
                <a:cubicBezTo>
                  <a:pt x="754513" y="685041"/>
                  <a:pt x="768535" y="699740"/>
                  <a:pt x="786830" y="710320"/>
                </a:cubicBezTo>
                <a:cubicBezTo>
                  <a:pt x="802206" y="719208"/>
                  <a:pt x="818905" y="724023"/>
                  <a:pt x="836931" y="724761"/>
                </a:cubicBezTo>
                <a:lnTo>
                  <a:pt x="836933" y="724761"/>
                </a:lnTo>
                <a:lnTo>
                  <a:pt x="786830" y="710319"/>
                </a:lnTo>
                <a:cubicBezTo>
                  <a:pt x="768536" y="699740"/>
                  <a:pt x="754514" y="685041"/>
                  <a:pt x="744764" y="666224"/>
                </a:cubicBezTo>
                <a:cubicBezTo>
                  <a:pt x="742150" y="662420"/>
                  <a:pt x="740155" y="660121"/>
                  <a:pt x="738781" y="659326"/>
                </a:cubicBezTo>
                <a:close/>
                <a:moveTo>
                  <a:pt x="398226" y="540128"/>
                </a:moveTo>
                <a:lnTo>
                  <a:pt x="405653" y="547566"/>
                </a:lnTo>
                <a:lnTo>
                  <a:pt x="460797" y="571063"/>
                </a:lnTo>
                <a:lnTo>
                  <a:pt x="460797" y="571062"/>
                </a:lnTo>
                <a:lnTo>
                  <a:pt x="405653" y="547565"/>
                </a:lnTo>
                <a:close/>
                <a:moveTo>
                  <a:pt x="925598" y="677264"/>
                </a:moveTo>
                <a:lnTo>
                  <a:pt x="887818" y="713612"/>
                </a:lnTo>
                <a:lnTo>
                  <a:pt x="839584" y="724180"/>
                </a:lnTo>
                <a:lnTo>
                  <a:pt x="887818" y="713613"/>
                </a:lnTo>
                <a:cubicBezTo>
                  <a:pt x="903717" y="705442"/>
                  <a:pt x="916311" y="693327"/>
                  <a:pt x="925598" y="677265"/>
                </a:cubicBezTo>
                <a:close/>
                <a:moveTo>
                  <a:pt x="388725" y="498736"/>
                </a:moveTo>
                <a:lnTo>
                  <a:pt x="388724" y="498737"/>
                </a:lnTo>
                <a:lnTo>
                  <a:pt x="392584" y="501353"/>
                </a:lnTo>
                <a:lnTo>
                  <a:pt x="392712" y="506155"/>
                </a:lnTo>
                <a:lnTo>
                  <a:pt x="392585" y="501352"/>
                </a:lnTo>
                <a:cubicBezTo>
                  <a:pt x="390874" y="500622"/>
                  <a:pt x="389587" y="499750"/>
                  <a:pt x="388725" y="498736"/>
                </a:cubicBezTo>
                <a:close/>
                <a:moveTo>
                  <a:pt x="808618" y="606013"/>
                </a:moveTo>
                <a:lnTo>
                  <a:pt x="808618" y="606013"/>
                </a:lnTo>
                <a:cubicBezTo>
                  <a:pt x="801615" y="618124"/>
                  <a:pt x="803540" y="630526"/>
                  <a:pt x="814391" y="643219"/>
                </a:cubicBezTo>
                <a:cubicBezTo>
                  <a:pt x="816941" y="646528"/>
                  <a:pt x="820229" y="649346"/>
                  <a:pt x="824259" y="651676"/>
                </a:cubicBezTo>
                <a:cubicBezTo>
                  <a:pt x="835063" y="657923"/>
                  <a:pt x="845147" y="656706"/>
                  <a:pt x="854514" y="648025"/>
                </a:cubicBezTo>
                <a:cubicBezTo>
                  <a:pt x="857628" y="645012"/>
                  <a:pt x="860181" y="641788"/>
                  <a:pt x="862167" y="638352"/>
                </a:cubicBezTo>
                <a:cubicBezTo>
                  <a:pt x="864849" y="633715"/>
                  <a:pt x="866383" y="629874"/>
                  <a:pt x="866771" y="626831"/>
                </a:cubicBezTo>
                <a:lnTo>
                  <a:pt x="866771" y="626831"/>
                </a:lnTo>
                <a:lnTo>
                  <a:pt x="862167" y="638352"/>
                </a:lnTo>
                <a:cubicBezTo>
                  <a:pt x="860181" y="641788"/>
                  <a:pt x="857629" y="645011"/>
                  <a:pt x="854514" y="648024"/>
                </a:cubicBezTo>
                <a:cubicBezTo>
                  <a:pt x="845147" y="656705"/>
                  <a:pt x="835062" y="657922"/>
                  <a:pt x="824259" y="651675"/>
                </a:cubicBezTo>
                <a:cubicBezTo>
                  <a:pt x="820230" y="649345"/>
                  <a:pt x="816941" y="646527"/>
                  <a:pt x="814391" y="643219"/>
                </a:cubicBezTo>
                <a:close/>
                <a:moveTo>
                  <a:pt x="404436" y="475773"/>
                </a:moveTo>
                <a:lnTo>
                  <a:pt x="403027" y="476986"/>
                </a:lnTo>
                <a:cubicBezTo>
                  <a:pt x="400149" y="478712"/>
                  <a:pt x="396285" y="479188"/>
                  <a:pt x="391438" y="478417"/>
                </a:cubicBezTo>
                <a:lnTo>
                  <a:pt x="389675" y="479126"/>
                </a:lnTo>
                <a:lnTo>
                  <a:pt x="391437" y="478417"/>
                </a:lnTo>
                <a:cubicBezTo>
                  <a:pt x="396285" y="479188"/>
                  <a:pt x="400149" y="478712"/>
                  <a:pt x="403027" y="476986"/>
                </a:cubicBezTo>
                <a:close/>
                <a:moveTo>
                  <a:pt x="445486" y="483124"/>
                </a:moveTo>
                <a:lnTo>
                  <a:pt x="425690" y="502960"/>
                </a:lnTo>
                <a:lnTo>
                  <a:pt x="421360" y="505067"/>
                </a:lnTo>
                <a:lnTo>
                  <a:pt x="413061" y="509105"/>
                </a:lnTo>
                <a:cubicBezTo>
                  <a:pt x="412735" y="511393"/>
                  <a:pt x="412398" y="514081"/>
                  <a:pt x="412052" y="517169"/>
                </a:cubicBezTo>
                <a:cubicBezTo>
                  <a:pt x="411708" y="520257"/>
                  <a:pt x="411992" y="523149"/>
                  <a:pt x="412906" y="525843"/>
                </a:cubicBezTo>
                <a:cubicBezTo>
                  <a:pt x="413821" y="528538"/>
                  <a:pt x="415921" y="530586"/>
                  <a:pt x="419207" y="531987"/>
                </a:cubicBezTo>
                <a:lnTo>
                  <a:pt x="443647" y="542400"/>
                </a:lnTo>
                <a:lnTo>
                  <a:pt x="443647" y="542400"/>
                </a:lnTo>
                <a:lnTo>
                  <a:pt x="419208" y="531987"/>
                </a:lnTo>
                <a:cubicBezTo>
                  <a:pt x="415922" y="530586"/>
                  <a:pt x="413822" y="528538"/>
                  <a:pt x="412907" y="525843"/>
                </a:cubicBezTo>
                <a:cubicBezTo>
                  <a:pt x="411993" y="523149"/>
                  <a:pt x="411708" y="520257"/>
                  <a:pt x="412053" y="517169"/>
                </a:cubicBezTo>
                <a:cubicBezTo>
                  <a:pt x="412399" y="514081"/>
                  <a:pt x="412735" y="511393"/>
                  <a:pt x="413062" y="509105"/>
                </a:cubicBezTo>
                <a:lnTo>
                  <a:pt x="421360" y="505067"/>
                </a:lnTo>
                <a:lnTo>
                  <a:pt x="425690" y="502960"/>
                </a:lnTo>
                <a:lnTo>
                  <a:pt x="425690" y="502960"/>
                </a:lnTo>
                <a:lnTo>
                  <a:pt x="445486" y="483125"/>
                </a:lnTo>
                <a:close/>
                <a:moveTo>
                  <a:pt x="371461" y="457529"/>
                </a:moveTo>
                <a:lnTo>
                  <a:pt x="371461" y="457529"/>
                </a:lnTo>
                <a:cubicBezTo>
                  <a:pt x="366181" y="469920"/>
                  <a:pt x="369260" y="482153"/>
                  <a:pt x="380698" y="494225"/>
                </a:cubicBezTo>
                <a:lnTo>
                  <a:pt x="377965" y="530823"/>
                </a:lnTo>
                <a:cubicBezTo>
                  <a:pt x="377564" y="532904"/>
                  <a:pt x="378150" y="534280"/>
                  <a:pt x="379725" y="534950"/>
                </a:cubicBezTo>
                <a:cubicBezTo>
                  <a:pt x="381436" y="535681"/>
                  <a:pt x="383121" y="534099"/>
                  <a:pt x="384779" y="530208"/>
                </a:cubicBezTo>
                <a:lnTo>
                  <a:pt x="384779" y="530207"/>
                </a:lnTo>
                <a:lnTo>
                  <a:pt x="379725" y="534950"/>
                </a:lnTo>
                <a:cubicBezTo>
                  <a:pt x="378150" y="534279"/>
                  <a:pt x="377564" y="532903"/>
                  <a:pt x="377966" y="530822"/>
                </a:cubicBezTo>
                <a:lnTo>
                  <a:pt x="380698" y="494224"/>
                </a:lnTo>
                <a:close/>
                <a:moveTo>
                  <a:pt x="945261" y="603363"/>
                </a:moveTo>
                <a:cubicBezTo>
                  <a:pt x="944237" y="602770"/>
                  <a:pt x="943427" y="602990"/>
                  <a:pt x="942831" y="604021"/>
                </a:cubicBezTo>
                <a:lnTo>
                  <a:pt x="942831" y="604022"/>
                </a:lnTo>
                <a:lnTo>
                  <a:pt x="945261" y="603364"/>
                </a:lnTo>
                <a:cubicBezTo>
                  <a:pt x="946967" y="604350"/>
                  <a:pt x="948069" y="606877"/>
                  <a:pt x="948563" y="610946"/>
                </a:cubicBezTo>
                <a:cubicBezTo>
                  <a:pt x="951000" y="637548"/>
                  <a:pt x="946611" y="660547"/>
                  <a:pt x="935396" y="679942"/>
                </a:cubicBezTo>
                <a:lnTo>
                  <a:pt x="904787" y="708772"/>
                </a:lnTo>
                <a:lnTo>
                  <a:pt x="935397" y="679942"/>
                </a:lnTo>
                <a:cubicBezTo>
                  <a:pt x="946611" y="660546"/>
                  <a:pt x="951001" y="637548"/>
                  <a:pt x="948564" y="610946"/>
                </a:cubicBezTo>
                <a:cubicBezTo>
                  <a:pt x="948070" y="606877"/>
                  <a:pt x="946968" y="604350"/>
                  <a:pt x="945261" y="603363"/>
                </a:cubicBezTo>
                <a:close/>
                <a:moveTo>
                  <a:pt x="844008" y="561663"/>
                </a:moveTo>
                <a:cubicBezTo>
                  <a:pt x="836404" y="559444"/>
                  <a:pt x="827090" y="559789"/>
                  <a:pt x="816064" y="562697"/>
                </a:cubicBezTo>
                <a:cubicBezTo>
                  <a:pt x="805038" y="565605"/>
                  <a:pt x="794581" y="573827"/>
                  <a:pt x="784690" y="587363"/>
                </a:cubicBezTo>
                <a:lnTo>
                  <a:pt x="784690" y="587364"/>
                </a:lnTo>
                <a:lnTo>
                  <a:pt x="816064" y="562698"/>
                </a:lnTo>
                <a:cubicBezTo>
                  <a:pt x="827090" y="559790"/>
                  <a:pt x="836404" y="559445"/>
                  <a:pt x="844008" y="561664"/>
                </a:cubicBezTo>
                <a:cubicBezTo>
                  <a:pt x="851610" y="563883"/>
                  <a:pt x="861150" y="567364"/>
                  <a:pt x="872624" y="572108"/>
                </a:cubicBezTo>
                <a:cubicBezTo>
                  <a:pt x="884098" y="576851"/>
                  <a:pt x="891009" y="578183"/>
                  <a:pt x="893358" y="576103"/>
                </a:cubicBezTo>
                <a:lnTo>
                  <a:pt x="893357" y="576102"/>
                </a:lnTo>
                <a:lnTo>
                  <a:pt x="872624" y="572107"/>
                </a:lnTo>
                <a:cubicBezTo>
                  <a:pt x="861150" y="567363"/>
                  <a:pt x="851612" y="563882"/>
                  <a:pt x="844008" y="561663"/>
                </a:cubicBezTo>
                <a:close/>
                <a:moveTo>
                  <a:pt x="911410" y="577537"/>
                </a:moveTo>
                <a:lnTo>
                  <a:pt x="899773" y="585486"/>
                </a:lnTo>
                <a:cubicBezTo>
                  <a:pt x="896943" y="590381"/>
                  <a:pt x="895944" y="596165"/>
                  <a:pt x="896777" y="602836"/>
                </a:cubicBezTo>
                <a:cubicBezTo>
                  <a:pt x="898492" y="621936"/>
                  <a:pt x="895253" y="638572"/>
                  <a:pt x="887056" y="652744"/>
                </a:cubicBezTo>
                <a:lnTo>
                  <a:pt x="868137" y="670739"/>
                </a:lnTo>
                <a:lnTo>
                  <a:pt x="887058" y="652743"/>
                </a:lnTo>
                <a:cubicBezTo>
                  <a:pt x="895253" y="638571"/>
                  <a:pt x="898492" y="621935"/>
                  <a:pt x="896777" y="602835"/>
                </a:cubicBezTo>
                <a:cubicBezTo>
                  <a:pt x="895944" y="596164"/>
                  <a:pt x="896943" y="590380"/>
                  <a:pt x="899775" y="585485"/>
                </a:cubicBezTo>
                <a:close/>
                <a:moveTo>
                  <a:pt x="755993" y="530976"/>
                </a:moveTo>
                <a:lnTo>
                  <a:pt x="728470" y="560312"/>
                </a:lnTo>
                <a:cubicBezTo>
                  <a:pt x="719634" y="575596"/>
                  <a:pt x="715046" y="592363"/>
                  <a:pt x="714708" y="610615"/>
                </a:cubicBezTo>
                <a:cubicBezTo>
                  <a:pt x="714370" y="628866"/>
                  <a:pt x="717586" y="646281"/>
                  <a:pt x="724357" y="662854"/>
                </a:cubicBezTo>
                <a:cubicBezTo>
                  <a:pt x="731128" y="679431"/>
                  <a:pt x="740107" y="693531"/>
                  <a:pt x="751292" y="705154"/>
                </a:cubicBezTo>
                <a:cubicBezTo>
                  <a:pt x="759352" y="713197"/>
                  <a:pt x="767030" y="719328"/>
                  <a:pt x="774323" y="723545"/>
                </a:cubicBezTo>
                <a:cubicBezTo>
                  <a:pt x="792432" y="734017"/>
                  <a:pt x="812788" y="739511"/>
                  <a:pt x="835390" y="740031"/>
                </a:cubicBezTo>
                <a:cubicBezTo>
                  <a:pt x="857992" y="740551"/>
                  <a:pt x="879182" y="735840"/>
                  <a:pt x="898956" y="725899"/>
                </a:cubicBezTo>
                <a:cubicBezTo>
                  <a:pt x="918732" y="715959"/>
                  <a:pt x="933958" y="701755"/>
                  <a:pt x="944636" y="683288"/>
                </a:cubicBezTo>
                <a:lnTo>
                  <a:pt x="944636" y="683287"/>
                </a:lnTo>
                <a:lnTo>
                  <a:pt x="898956" y="725898"/>
                </a:lnTo>
                <a:cubicBezTo>
                  <a:pt x="879182" y="735839"/>
                  <a:pt x="857992" y="740550"/>
                  <a:pt x="835390" y="740030"/>
                </a:cubicBezTo>
                <a:cubicBezTo>
                  <a:pt x="812788" y="739510"/>
                  <a:pt x="792432" y="734016"/>
                  <a:pt x="774323" y="723544"/>
                </a:cubicBezTo>
                <a:cubicBezTo>
                  <a:pt x="767030" y="719327"/>
                  <a:pt x="759352" y="713196"/>
                  <a:pt x="751292" y="705153"/>
                </a:cubicBezTo>
                <a:cubicBezTo>
                  <a:pt x="740107" y="693530"/>
                  <a:pt x="731130" y="679430"/>
                  <a:pt x="724359" y="662854"/>
                </a:cubicBezTo>
                <a:cubicBezTo>
                  <a:pt x="717586" y="646280"/>
                  <a:pt x="714370" y="628865"/>
                  <a:pt x="714708" y="610614"/>
                </a:cubicBezTo>
                <a:cubicBezTo>
                  <a:pt x="715046" y="592362"/>
                  <a:pt x="719634" y="575595"/>
                  <a:pt x="728472" y="560311"/>
                </a:cubicBezTo>
                <a:close/>
                <a:moveTo>
                  <a:pt x="687790" y="474266"/>
                </a:moveTo>
                <a:lnTo>
                  <a:pt x="658326" y="508929"/>
                </a:lnTo>
                <a:cubicBezTo>
                  <a:pt x="643769" y="518119"/>
                  <a:pt x="626423" y="524150"/>
                  <a:pt x="606289" y="527018"/>
                </a:cubicBezTo>
                <a:cubicBezTo>
                  <a:pt x="602427" y="527457"/>
                  <a:pt x="598333" y="527933"/>
                  <a:pt x="594007" y="528445"/>
                </a:cubicBezTo>
                <a:cubicBezTo>
                  <a:pt x="589682" y="528960"/>
                  <a:pt x="585205" y="529880"/>
                  <a:pt x="580581" y="531210"/>
                </a:cubicBezTo>
                <a:cubicBezTo>
                  <a:pt x="575957" y="532539"/>
                  <a:pt x="571701" y="534660"/>
                  <a:pt x="567812" y="537572"/>
                </a:cubicBezTo>
                <a:lnTo>
                  <a:pt x="567812" y="537573"/>
                </a:lnTo>
                <a:lnTo>
                  <a:pt x="580580" y="531211"/>
                </a:lnTo>
                <a:cubicBezTo>
                  <a:pt x="585204" y="529881"/>
                  <a:pt x="589680" y="528961"/>
                  <a:pt x="594005" y="528447"/>
                </a:cubicBezTo>
                <a:cubicBezTo>
                  <a:pt x="598332" y="527935"/>
                  <a:pt x="602426" y="527459"/>
                  <a:pt x="606287" y="527019"/>
                </a:cubicBezTo>
                <a:cubicBezTo>
                  <a:pt x="626422" y="524151"/>
                  <a:pt x="643768" y="518121"/>
                  <a:pt x="658325" y="508931"/>
                </a:cubicBezTo>
                <a:cubicBezTo>
                  <a:pt x="672882" y="499739"/>
                  <a:pt x="682703" y="488186"/>
                  <a:pt x="687789" y="474267"/>
                </a:cubicBezTo>
                <a:close/>
                <a:moveTo>
                  <a:pt x="470068" y="408062"/>
                </a:moveTo>
                <a:lnTo>
                  <a:pt x="467801" y="408701"/>
                </a:lnTo>
                <a:lnTo>
                  <a:pt x="470068" y="408062"/>
                </a:lnTo>
                <a:lnTo>
                  <a:pt x="471191" y="412544"/>
                </a:lnTo>
                <a:lnTo>
                  <a:pt x="471191" y="412544"/>
                </a:lnTo>
                <a:cubicBezTo>
                  <a:pt x="472155" y="410285"/>
                  <a:pt x="471780" y="408791"/>
                  <a:pt x="470068" y="408062"/>
                </a:cubicBezTo>
                <a:close/>
                <a:moveTo>
                  <a:pt x="736823" y="480789"/>
                </a:moveTo>
                <a:lnTo>
                  <a:pt x="723238" y="507378"/>
                </a:lnTo>
                <a:cubicBezTo>
                  <a:pt x="717805" y="515715"/>
                  <a:pt x="711514" y="523471"/>
                  <a:pt x="704364" y="530646"/>
                </a:cubicBezTo>
                <a:cubicBezTo>
                  <a:pt x="697214" y="537820"/>
                  <a:pt x="689780" y="543844"/>
                  <a:pt x="682059" y="548715"/>
                </a:cubicBezTo>
                <a:cubicBezTo>
                  <a:pt x="666937" y="559452"/>
                  <a:pt x="650142" y="567972"/>
                  <a:pt x="631674" y="574273"/>
                </a:cubicBezTo>
                <a:cubicBezTo>
                  <a:pt x="613206" y="580574"/>
                  <a:pt x="597873" y="581496"/>
                  <a:pt x="585673" y="577039"/>
                </a:cubicBezTo>
                <a:cubicBezTo>
                  <a:pt x="577425" y="574024"/>
                  <a:pt x="571245" y="568553"/>
                  <a:pt x="567132" y="560623"/>
                </a:cubicBezTo>
                <a:lnTo>
                  <a:pt x="567003" y="558819"/>
                </a:lnTo>
                <a:lnTo>
                  <a:pt x="567131" y="560624"/>
                </a:lnTo>
                <a:cubicBezTo>
                  <a:pt x="571245" y="568554"/>
                  <a:pt x="577425" y="574025"/>
                  <a:pt x="585673" y="577040"/>
                </a:cubicBezTo>
                <a:cubicBezTo>
                  <a:pt x="597873" y="581497"/>
                  <a:pt x="613206" y="580575"/>
                  <a:pt x="631674" y="574274"/>
                </a:cubicBezTo>
                <a:cubicBezTo>
                  <a:pt x="650142" y="567973"/>
                  <a:pt x="666937" y="559453"/>
                  <a:pt x="682059" y="548716"/>
                </a:cubicBezTo>
                <a:cubicBezTo>
                  <a:pt x="689780" y="543845"/>
                  <a:pt x="697214" y="537821"/>
                  <a:pt x="704364" y="530647"/>
                </a:cubicBezTo>
                <a:cubicBezTo>
                  <a:pt x="711513" y="523472"/>
                  <a:pt x="717805" y="515716"/>
                  <a:pt x="723238" y="507379"/>
                </a:cubicBezTo>
                <a:cubicBezTo>
                  <a:pt x="728670" y="499041"/>
                  <a:pt x="733198" y="490178"/>
                  <a:pt x="736823" y="480790"/>
                </a:cubicBezTo>
                <a:close/>
                <a:moveTo>
                  <a:pt x="728472" y="478085"/>
                </a:moveTo>
                <a:lnTo>
                  <a:pt x="727974" y="480623"/>
                </a:lnTo>
                <a:lnTo>
                  <a:pt x="727975" y="480623"/>
                </a:lnTo>
                <a:close/>
                <a:moveTo>
                  <a:pt x="1558482" y="703333"/>
                </a:moveTo>
                <a:lnTo>
                  <a:pt x="1534170" y="763317"/>
                </a:lnTo>
                <a:cubicBezTo>
                  <a:pt x="1516835" y="786991"/>
                  <a:pt x="1495420" y="801593"/>
                  <a:pt x="1469927" y="807123"/>
                </a:cubicBezTo>
                <a:lnTo>
                  <a:pt x="1270893" y="849097"/>
                </a:lnTo>
                <a:lnTo>
                  <a:pt x="1469927" y="807123"/>
                </a:lnTo>
                <a:cubicBezTo>
                  <a:pt x="1495420" y="801593"/>
                  <a:pt x="1516835" y="786991"/>
                  <a:pt x="1534170" y="763317"/>
                </a:cubicBezTo>
                <a:cubicBezTo>
                  <a:pt x="1547091" y="745673"/>
                  <a:pt x="1555194" y="725678"/>
                  <a:pt x="1558482" y="703333"/>
                </a:cubicBezTo>
                <a:close/>
                <a:moveTo>
                  <a:pt x="354967" y="357562"/>
                </a:moveTo>
                <a:cubicBezTo>
                  <a:pt x="352913" y="356687"/>
                  <a:pt x="350853" y="357629"/>
                  <a:pt x="348788" y="360389"/>
                </a:cubicBezTo>
                <a:lnTo>
                  <a:pt x="228040" y="500261"/>
                </a:lnTo>
                <a:cubicBezTo>
                  <a:pt x="224832" y="504562"/>
                  <a:pt x="220421" y="505517"/>
                  <a:pt x="214807" y="503125"/>
                </a:cubicBezTo>
                <a:cubicBezTo>
                  <a:pt x="212070" y="501958"/>
                  <a:pt x="210291" y="502335"/>
                  <a:pt x="209473" y="504254"/>
                </a:cubicBezTo>
                <a:lnTo>
                  <a:pt x="209473" y="504254"/>
                </a:lnTo>
                <a:lnTo>
                  <a:pt x="214807" y="503125"/>
                </a:lnTo>
                <a:cubicBezTo>
                  <a:pt x="220420" y="505517"/>
                  <a:pt x="224831" y="504562"/>
                  <a:pt x="228040" y="500261"/>
                </a:cubicBezTo>
                <a:lnTo>
                  <a:pt x="348788" y="360389"/>
                </a:lnTo>
                <a:cubicBezTo>
                  <a:pt x="350853" y="357629"/>
                  <a:pt x="352912" y="356687"/>
                  <a:pt x="354967" y="357562"/>
                </a:cubicBezTo>
                <a:lnTo>
                  <a:pt x="354701" y="363880"/>
                </a:lnTo>
                <a:cubicBezTo>
                  <a:pt x="356249" y="360252"/>
                  <a:pt x="356336" y="358145"/>
                  <a:pt x="354967" y="357562"/>
                </a:cubicBezTo>
                <a:close/>
                <a:moveTo>
                  <a:pt x="1537304" y="680395"/>
                </a:moveTo>
                <a:lnTo>
                  <a:pt x="1515485" y="751992"/>
                </a:lnTo>
                <a:cubicBezTo>
                  <a:pt x="1500911" y="771894"/>
                  <a:pt x="1484253" y="783769"/>
                  <a:pt x="1465510" y="787614"/>
                </a:cubicBezTo>
                <a:lnTo>
                  <a:pt x="1266171" y="828623"/>
                </a:lnTo>
                <a:cubicBezTo>
                  <a:pt x="1262918" y="829286"/>
                  <a:pt x="1260666" y="830472"/>
                  <a:pt x="1259413" y="832183"/>
                </a:cubicBezTo>
                <a:lnTo>
                  <a:pt x="1259413" y="832183"/>
                </a:lnTo>
                <a:lnTo>
                  <a:pt x="1266170" y="828623"/>
                </a:lnTo>
                <a:lnTo>
                  <a:pt x="1465510" y="787614"/>
                </a:lnTo>
                <a:cubicBezTo>
                  <a:pt x="1484253" y="783769"/>
                  <a:pt x="1500911" y="771894"/>
                  <a:pt x="1515485" y="751992"/>
                </a:cubicBezTo>
                <a:cubicBezTo>
                  <a:pt x="1533225" y="727767"/>
                  <a:pt x="1540498" y="703901"/>
                  <a:pt x="1537304" y="680395"/>
                </a:cubicBezTo>
                <a:close/>
                <a:moveTo>
                  <a:pt x="993306" y="526276"/>
                </a:moveTo>
                <a:lnTo>
                  <a:pt x="983433" y="538168"/>
                </a:lnTo>
                <a:lnTo>
                  <a:pt x="972984" y="550755"/>
                </a:lnTo>
                <a:lnTo>
                  <a:pt x="972984" y="550755"/>
                </a:lnTo>
                <a:lnTo>
                  <a:pt x="946137" y="565188"/>
                </a:lnTo>
                <a:cubicBezTo>
                  <a:pt x="928528" y="558330"/>
                  <a:pt x="913434" y="559229"/>
                  <a:pt x="900855" y="567886"/>
                </a:cubicBezTo>
                <a:cubicBezTo>
                  <a:pt x="895228" y="563143"/>
                  <a:pt x="889580" y="559133"/>
                  <a:pt x="883909" y="555854"/>
                </a:cubicBezTo>
                <a:cubicBezTo>
                  <a:pt x="870850" y="548302"/>
                  <a:pt x="856834" y="543893"/>
                  <a:pt x="841860" y="542628"/>
                </a:cubicBezTo>
                <a:cubicBezTo>
                  <a:pt x="826886" y="541362"/>
                  <a:pt x="812886" y="543867"/>
                  <a:pt x="799855" y="550143"/>
                </a:cubicBezTo>
                <a:cubicBezTo>
                  <a:pt x="786825" y="556420"/>
                  <a:pt x="776361" y="566387"/>
                  <a:pt x="768465" y="580044"/>
                </a:cubicBezTo>
                <a:cubicBezTo>
                  <a:pt x="762952" y="589578"/>
                  <a:pt x="758947" y="601360"/>
                  <a:pt x="756450" y="615389"/>
                </a:cubicBezTo>
                <a:lnTo>
                  <a:pt x="768465" y="580045"/>
                </a:lnTo>
                <a:cubicBezTo>
                  <a:pt x="776361" y="566388"/>
                  <a:pt x="786825" y="556421"/>
                  <a:pt x="799855" y="550144"/>
                </a:cubicBezTo>
                <a:cubicBezTo>
                  <a:pt x="812885" y="543868"/>
                  <a:pt x="826886" y="541363"/>
                  <a:pt x="841860" y="542629"/>
                </a:cubicBezTo>
                <a:cubicBezTo>
                  <a:pt x="856834" y="543894"/>
                  <a:pt x="870850" y="548303"/>
                  <a:pt x="883909" y="555855"/>
                </a:cubicBezTo>
                <a:cubicBezTo>
                  <a:pt x="889580" y="559134"/>
                  <a:pt x="895228" y="563144"/>
                  <a:pt x="900855" y="567887"/>
                </a:cubicBezTo>
                <a:cubicBezTo>
                  <a:pt x="913434" y="559230"/>
                  <a:pt x="928528" y="558331"/>
                  <a:pt x="946137" y="565189"/>
                </a:cubicBezTo>
                <a:cubicBezTo>
                  <a:pt x="956173" y="562052"/>
                  <a:pt x="965123" y="557241"/>
                  <a:pt x="972984" y="550756"/>
                </a:cubicBezTo>
                <a:lnTo>
                  <a:pt x="972984" y="550755"/>
                </a:lnTo>
                <a:lnTo>
                  <a:pt x="983433" y="538168"/>
                </a:lnTo>
                <a:lnTo>
                  <a:pt x="993306" y="526276"/>
                </a:lnTo>
                <a:close/>
                <a:moveTo>
                  <a:pt x="1135349" y="563370"/>
                </a:moveTo>
                <a:lnTo>
                  <a:pt x="1023837" y="730500"/>
                </a:lnTo>
                <a:cubicBezTo>
                  <a:pt x="1017642" y="739786"/>
                  <a:pt x="1015579" y="748910"/>
                  <a:pt x="1017649" y="757872"/>
                </a:cubicBezTo>
                <a:lnTo>
                  <a:pt x="1017650" y="757873"/>
                </a:lnTo>
                <a:lnTo>
                  <a:pt x="1023837" y="730502"/>
                </a:lnTo>
                <a:lnTo>
                  <a:pt x="1135350" y="563371"/>
                </a:lnTo>
                <a:close/>
                <a:moveTo>
                  <a:pt x="1546506" y="676243"/>
                </a:moveTo>
                <a:lnTo>
                  <a:pt x="1547999" y="679719"/>
                </a:lnTo>
                <a:lnTo>
                  <a:pt x="1547999" y="679719"/>
                </a:lnTo>
                <a:close/>
                <a:moveTo>
                  <a:pt x="1544227" y="670938"/>
                </a:moveTo>
                <a:cubicBezTo>
                  <a:pt x="1542329" y="669548"/>
                  <a:pt x="1540556" y="669980"/>
                  <a:pt x="1538907" y="672231"/>
                </a:cubicBezTo>
                <a:lnTo>
                  <a:pt x="1538907" y="672231"/>
                </a:lnTo>
                <a:lnTo>
                  <a:pt x="1544228" y="670939"/>
                </a:lnTo>
                <a:close/>
                <a:moveTo>
                  <a:pt x="735500" y="442036"/>
                </a:moveTo>
                <a:lnTo>
                  <a:pt x="735500" y="442036"/>
                </a:lnTo>
                <a:lnTo>
                  <a:pt x="735368" y="442733"/>
                </a:lnTo>
                <a:close/>
                <a:moveTo>
                  <a:pt x="1201103" y="568596"/>
                </a:moveTo>
                <a:lnTo>
                  <a:pt x="1070168" y="764836"/>
                </a:lnTo>
                <a:cubicBezTo>
                  <a:pt x="1066699" y="770036"/>
                  <a:pt x="1062068" y="773153"/>
                  <a:pt x="1056279" y="774189"/>
                </a:cubicBezTo>
                <a:lnTo>
                  <a:pt x="1040492" y="772208"/>
                </a:lnTo>
                <a:lnTo>
                  <a:pt x="1040492" y="772209"/>
                </a:lnTo>
                <a:cubicBezTo>
                  <a:pt x="1045227" y="774564"/>
                  <a:pt x="1050490" y="775224"/>
                  <a:pt x="1056280" y="774190"/>
                </a:cubicBezTo>
                <a:cubicBezTo>
                  <a:pt x="1062069" y="773154"/>
                  <a:pt x="1066699" y="770037"/>
                  <a:pt x="1070168" y="764837"/>
                </a:cubicBezTo>
                <a:lnTo>
                  <a:pt x="1201103" y="568597"/>
                </a:lnTo>
                <a:close/>
                <a:moveTo>
                  <a:pt x="936047" y="492478"/>
                </a:moveTo>
                <a:lnTo>
                  <a:pt x="922147" y="501975"/>
                </a:lnTo>
                <a:cubicBezTo>
                  <a:pt x="918446" y="502242"/>
                  <a:pt x="912545" y="500722"/>
                  <a:pt x="904447" y="497414"/>
                </a:cubicBezTo>
                <a:lnTo>
                  <a:pt x="889777" y="492369"/>
                </a:lnTo>
                <a:lnTo>
                  <a:pt x="889776" y="492370"/>
                </a:lnTo>
                <a:cubicBezTo>
                  <a:pt x="891459" y="492427"/>
                  <a:pt x="896350" y="494108"/>
                  <a:pt x="904447" y="497416"/>
                </a:cubicBezTo>
                <a:cubicBezTo>
                  <a:pt x="912545" y="500723"/>
                  <a:pt x="918446" y="502244"/>
                  <a:pt x="922148" y="501977"/>
                </a:cubicBezTo>
                <a:cubicBezTo>
                  <a:pt x="927987" y="501572"/>
                  <a:pt x="932620" y="498406"/>
                  <a:pt x="936046" y="492479"/>
                </a:cubicBezTo>
                <a:close/>
                <a:moveTo>
                  <a:pt x="507536" y="367968"/>
                </a:moveTo>
                <a:lnTo>
                  <a:pt x="507536" y="367968"/>
                </a:lnTo>
                <a:lnTo>
                  <a:pt x="493009" y="600252"/>
                </a:lnTo>
                <a:lnTo>
                  <a:pt x="491314" y="607930"/>
                </a:lnTo>
                <a:cubicBezTo>
                  <a:pt x="491988" y="606351"/>
                  <a:pt x="492554" y="603791"/>
                  <a:pt x="493010" y="600251"/>
                </a:cubicBezTo>
                <a:close/>
                <a:moveTo>
                  <a:pt x="1423186" y="622978"/>
                </a:moveTo>
                <a:cubicBezTo>
                  <a:pt x="1408389" y="623350"/>
                  <a:pt x="1394832" y="629679"/>
                  <a:pt x="1382515" y="641965"/>
                </a:cubicBezTo>
                <a:cubicBezTo>
                  <a:pt x="1362266" y="663384"/>
                  <a:pt x="1344394" y="668422"/>
                  <a:pt x="1328906" y="657080"/>
                </a:cubicBezTo>
                <a:cubicBezTo>
                  <a:pt x="1322240" y="652200"/>
                  <a:pt x="1317681" y="645439"/>
                  <a:pt x="1315222" y="636798"/>
                </a:cubicBezTo>
                <a:lnTo>
                  <a:pt x="1316483" y="614813"/>
                </a:lnTo>
                <a:lnTo>
                  <a:pt x="1316483" y="614813"/>
                </a:lnTo>
                <a:cubicBezTo>
                  <a:pt x="1313186" y="620828"/>
                  <a:pt x="1312765" y="628157"/>
                  <a:pt x="1315222" y="636798"/>
                </a:cubicBezTo>
                <a:cubicBezTo>
                  <a:pt x="1317680" y="645439"/>
                  <a:pt x="1322240" y="652200"/>
                  <a:pt x="1328905" y="657080"/>
                </a:cubicBezTo>
                <a:cubicBezTo>
                  <a:pt x="1344394" y="668422"/>
                  <a:pt x="1362266" y="663384"/>
                  <a:pt x="1382515" y="641965"/>
                </a:cubicBezTo>
                <a:cubicBezTo>
                  <a:pt x="1394832" y="629679"/>
                  <a:pt x="1408389" y="623350"/>
                  <a:pt x="1423186" y="622979"/>
                </a:cubicBezTo>
                <a:cubicBezTo>
                  <a:pt x="1437984" y="622610"/>
                  <a:pt x="1451462" y="626876"/>
                  <a:pt x="1463619" y="635778"/>
                </a:cubicBezTo>
                <a:cubicBezTo>
                  <a:pt x="1470284" y="640659"/>
                  <a:pt x="1476127" y="646943"/>
                  <a:pt x="1481149" y="654632"/>
                </a:cubicBezTo>
                <a:cubicBezTo>
                  <a:pt x="1495645" y="676591"/>
                  <a:pt x="1495738" y="697342"/>
                  <a:pt x="1481427" y="716884"/>
                </a:cubicBezTo>
                <a:lnTo>
                  <a:pt x="1468460" y="725936"/>
                </a:lnTo>
                <a:lnTo>
                  <a:pt x="1481428" y="716884"/>
                </a:lnTo>
                <a:cubicBezTo>
                  <a:pt x="1495738" y="697342"/>
                  <a:pt x="1495645" y="676591"/>
                  <a:pt x="1481149" y="654631"/>
                </a:cubicBezTo>
                <a:cubicBezTo>
                  <a:pt x="1476128" y="646943"/>
                  <a:pt x="1470285" y="640658"/>
                  <a:pt x="1463620" y="635778"/>
                </a:cubicBezTo>
                <a:cubicBezTo>
                  <a:pt x="1451463" y="626875"/>
                  <a:pt x="1437984" y="622610"/>
                  <a:pt x="1423186" y="622978"/>
                </a:cubicBezTo>
                <a:close/>
                <a:moveTo>
                  <a:pt x="1202082" y="558381"/>
                </a:moveTo>
                <a:lnTo>
                  <a:pt x="1202081" y="558381"/>
                </a:lnTo>
                <a:lnTo>
                  <a:pt x="1201233" y="567239"/>
                </a:lnTo>
                <a:close/>
                <a:moveTo>
                  <a:pt x="1103041" y="522801"/>
                </a:moveTo>
                <a:cubicBezTo>
                  <a:pt x="1101278" y="525444"/>
                  <a:pt x="1102114" y="527912"/>
                  <a:pt x="1105550" y="530204"/>
                </a:cubicBezTo>
                <a:lnTo>
                  <a:pt x="1140369" y="553436"/>
                </a:lnTo>
                <a:cubicBezTo>
                  <a:pt x="1142967" y="555171"/>
                  <a:pt x="1145029" y="554899"/>
                  <a:pt x="1146549" y="552621"/>
                </a:cubicBezTo>
                <a:lnTo>
                  <a:pt x="1146549" y="552620"/>
                </a:lnTo>
                <a:lnTo>
                  <a:pt x="1140369" y="553435"/>
                </a:lnTo>
                <a:lnTo>
                  <a:pt x="1105550" y="530203"/>
                </a:lnTo>
                <a:close/>
                <a:moveTo>
                  <a:pt x="875177" y="459059"/>
                </a:moveTo>
                <a:lnTo>
                  <a:pt x="869818" y="471719"/>
                </a:lnTo>
                <a:cubicBezTo>
                  <a:pt x="865150" y="479793"/>
                  <a:pt x="861845" y="484701"/>
                  <a:pt x="859903" y="486444"/>
                </a:cubicBezTo>
                <a:lnTo>
                  <a:pt x="857470" y="492921"/>
                </a:lnTo>
                <a:lnTo>
                  <a:pt x="859905" y="486443"/>
                </a:lnTo>
                <a:cubicBezTo>
                  <a:pt x="861845" y="484700"/>
                  <a:pt x="865150" y="479792"/>
                  <a:pt x="869819" y="471718"/>
                </a:cubicBezTo>
                <a:close/>
                <a:moveTo>
                  <a:pt x="627941" y="389004"/>
                </a:moveTo>
                <a:lnTo>
                  <a:pt x="627941" y="389004"/>
                </a:lnTo>
                <a:cubicBezTo>
                  <a:pt x="627155" y="391152"/>
                  <a:pt x="629426" y="393199"/>
                  <a:pt x="634752" y="395145"/>
                </a:cubicBezTo>
                <a:cubicBezTo>
                  <a:pt x="639027" y="395441"/>
                  <a:pt x="645029" y="397001"/>
                  <a:pt x="652762" y="399826"/>
                </a:cubicBezTo>
                <a:cubicBezTo>
                  <a:pt x="660321" y="402589"/>
                  <a:pt x="670184" y="408384"/>
                  <a:pt x="682345" y="417209"/>
                </a:cubicBezTo>
                <a:cubicBezTo>
                  <a:pt x="686554" y="418747"/>
                  <a:pt x="689036" y="418485"/>
                  <a:pt x="689790" y="416423"/>
                </a:cubicBezTo>
                <a:lnTo>
                  <a:pt x="689790" y="416423"/>
                </a:lnTo>
                <a:lnTo>
                  <a:pt x="682345" y="417209"/>
                </a:lnTo>
                <a:cubicBezTo>
                  <a:pt x="670184" y="408384"/>
                  <a:pt x="660322" y="402588"/>
                  <a:pt x="652762" y="399826"/>
                </a:cubicBezTo>
                <a:cubicBezTo>
                  <a:pt x="645030" y="397000"/>
                  <a:pt x="639027" y="395441"/>
                  <a:pt x="634753" y="395144"/>
                </a:cubicBezTo>
                <a:close/>
                <a:moveTo>
                  <a:pt x="1019397" y="495287"/>
                </a:moveTo>
                <a:lnTo>
                  <a:pt x="1006528" y="532544"/>
                </a:lnTo>
                <a:cubicBezTo>
                  <a:pt x="995950" y="550840"/>
                  <a:pt x="980473" y="566303"/>
                  <a:pt x="960099" y="578934"/>
                </a:cubicBezTo>
                <a:lnTo>
                  <a:pt x="955547" y="573380"/>
                </a:lnTo>
                <a:lnTo>
                  <a:pt x="955547" y="573380"/>
                </a:lnTo>
                <a:cubicBezTo>
                  <a:pt x="957443" y="574477"/>
                  <a:pt x="958961" y="576329"/>
                  <a:pt x="960099" y="578935"/>
                </a:cubicBezTo>
                <a:cubicBezTo>
                  <a:pt x="980473" y="566304"/>
                  <a:pt x="995950" y="550841"/>
                  <a:pt x="1006528" y="532545"/>
                </a:cubicBezTo>
                <a:cubicBezTo>
                  <a:pt x="1013433" y="520607"/>
                  <a:pt x="1017722" y="508187"/>
                  <a:pt x="1019397" y="495287"/>
                </a:cubicBezTo>
                <a:close/>
                <a:moveTo>
                  <a:pt x="826658" y="433448"/>
                </a:moveTo>
                <a:lnTo>
                  <a:pt x="816406" y="456995"/>
                </a:lnTo>
                <a:cubicBezTo>
                  <a:pt x="814507" y="462658"/>
                  <a:pt x="813879" y="468799"/>
                  <a:pt x="814522" y="475418"/>
                </a:cubicBezTo>
                <a:cubicBezTo>
                  <a:pt x="815165" y="482036"/>
                  <a:pt x="817934" y="486760"/>
                  <a:pt x="822831" y="489591"/>
                </a:cubicBezTo>
                <a:cubicBezTo>
                  <a:pt x="826267" y="491578"/>
                  <a:pt x="830607" y="492197"/>
                  <a:pt x="835854" y="491449"/>
                </a:cubicBezTo>
                <a:cubicBezTo>
                  <a:pt x="837615" y="490977"/>
                  <a:pt x="838571" y="490613"/>
                  <a:pt x="838720" y="490356"/>
                </a:cubicBezTo>
                <a:lnTo>
                  <a:pt x="838720" y="490355"/>
                </a:lnTo>
                <a:lnTo>
                  <a:pt x="835854" y="491448"/>
                </a:lnTo>
                <a:cubicBezTo>
                  <a:pt x="830607" y="492196"/>
                  <a:pt x="826267" y="491577"/>
                  <a:pt x="822831" y="489590"/>
                </a:cubicBezTo>
                <a:cubicBezTo>
                  <a:pt x="817934" y="486759"/>
                  <a:pt x="815165" y="482035"/>
                  <a:pt x="814522" y="475417"/>
                </a:cubicBezTo>
                <a:cubicBezTo>
                  <a:pt x="813879" y="468798"/>
                  <a:pt x="814507" y="462657"/>
                  <a:pt x="816408" y="456994"/>
                </a:cubicBezTo>
                <a:close/>
                <a:moveTo>
                  <a:pt x="399036" y="313532"/>
                </a:moveTo>
                <a:lnTo>
                  <a:pt x="400358" y="316237"/>
                </a:lnTo>
                <a:lnTo>
                  <a:pt x="393529" y="417892"/>
                </a:lnTo>
                <a:lnTo>
                  <a:pt x="400359" y="316238"/>
                </a:lnTo>
                <a:close/>
                <a:moveTo>
                  <a:pt x="1439061" y="603995"/>
                </a:moveTo>
                <a:cubicBezTo>
                  <a:pt x="1425736" y="601501"/>
                  <a:pt x="1412714" y="602236"/>
                  <a:pt x="1399988" y="606200"/>
                </a:cubicBezTo>
                <a:cubicBezTo>
                  <a:pt x="1387263" y="610164"/>
                  <a:pt x="1376641" y="617396"/>
                  <a:pt x="1368121" y="627898"/>
                </a:cubicBezTo>
                <a:cubicBezTo>
                  <a:pt x="1358659" y="637985"/>
                  <a:pt x="1349775" y="641993"/>
                  <a:pt x="1341468" y="639923"/>
                </a:cubicBezTo>
                <a:cubicBezTo>
                  <a:pt x="1338485" y="638707"/>
                  <a:pt x="1336004" y="639450"/>
                  <a:pt x="1334025" y="642152"/>
                </a:cubicBezTo>
                <a:lnTo>
                  <a:pt x="1334026" y="642152"/>
                </a:lnTo>
                <a:lnTo>
                  <a:pt x="1341467" y="639924"/>
                </a:lnTo>
                <a:cubicBezTo>
                  <a:pt x="1349776" y="641995"/>
                  <a:pt x="1358659" y="637986"/>
                  <a:pt x="1368121" y="627899"/>
                </a:cubicBezTo>
                <a:cubicBezTo>
                  <a:pt x="1376641" y="617397"/>
                  <a:pt x="1387263" y="610165"/>
                  <a:pt x="1399988" y="606201"/>
                </a:cubicBezTo>
                <a:cubicBezTo>
                  <a:pt x="1412713" y="602237"/>
                  <a:pt x="1425737" y="601502"/>
                  <a:pt x="1439060" y="603996"/>
                </a:cubicBezTo>
                <a:cubicBezTo>
                  <a:pt x="1452384" y="606488"/>
                  <a:pt x="1464315" y="611592"/>
                  <a:pt x="1474852" y="619308"/>
                </a:cubicBezTo>
                <a:cubicBezTo>
                  <a:pt x="1484938" y="626694"/>
                  <a:pt x="1492475" y="635672"/>
                  <a:pt x="1497463" y="646242"/>
                </a:cubicBezTo>
                <a:lnTo>
                  <a:pt x="1496701" y="649833"/>
                </a:lnTo>
                <a:cubicBezTo>
                  <a:pt x="1497756" y="648392"/>
                  <a:pt x="1498010" y="647194"/>
                  <a:pt x="1497463" y="646241"/>
                </a:cubicBezTo>
                <a:cubicBezTo>
                  <a:pt x="1492475" y="635671"/>
                  <a:pt x="1484938" y="626693"/>
                  <a:pt x="1474851" y="619307"/>
                </a:cubicBezTo>
                <a:cubicBezTo>
                  <a:pt x="1464314" y="611590"/>
                  <a:pt x="1452384" y="606487"/>
                  <a:pt x="1439061" y="603995"/>
                </a:cubicBezTo>
                <a:close/>
                <a:moveTo>
                  <a:pt x="505668" y="337327"/>
                </a:moveTo>
                <a:cubicBezTo>
                  <a:pt x="500807" y="335255"/>
                  <a:pt x="495630" y="334971"/>
                  <a:pt x="490137" y="336472"/>
                </a:cubicBezTo>
                <a:cubicBezTo>
                  <a:pt x="484644" y="337973"/>
                  <a:pt x="479398" y="341744"/>
                  <a:pt x="474398" y="347785"/>
                </a:cubicBezTo>
                <a:lnTo>
                  <a:pt x="385673" y="448661"/>
                </a:lnTo>
                <a:cubicBezTo>
                  <a:pt x="382117" y="453211"/>
                  <a:pt x="379696" y="456993"/>
                  <a:pt x="378412" y="460006"/>
                </a:cubicBezTo>
                <a:lnTo>
                  <a:pt x="378412" y="460007"/>
                </a:lnTo>
                <a:lnTo>
                  <a:pt x="385673" y="448662"/>
                </a:lnTo>
                <a:lnTo>
                  <a:pt x="474398" y="347785"/>
                </a:lnTo>
                <a:cubicBezTo>
                  <a:pt x="479398" y="341745"/>
                  <a:pt x="484644" y="337974"/>
                  <a:pt x="490137" y="336473"/>
                </a:cubicBezTo>
                <a:cubicBezTo>
                  <a:pt x="495630" y="334972"/>
                  <a:pt x="500807" y="335256"/>
                  <a:pt x="505667" y="337328"/>
                </a:cubicBezTo>
                <a:cubicBezTo>
                  <a:pt x="510391" y="339339"/>
                  <a:pt x="514155" y="342560"/>
                  <a:pt x="516959" y="346990"/>
                </a:cubicBezTo>
                <a:cubicBezTo>
                  <a:pt x="519764" y="351419"/>
                  <a:pt x="521010" y="356276"/>
                  <a:pt x="520699" y="361562"/>
                </a:cubicBezTo>
                <a:lnTo>
                  <a:pt x="505210" y="600946"/>
                </a:lnTo>
                <a:lnTo>
                  <a:pt x="502380" y="612143"/>
                </a:lnTo>
                <a:cubicBezTo>
                  <a:pt x="503930" y="608506"/>
                  <a:pt x="504874" y="604774"/>
                  <a:pt x="505211" y="600945"/>
                </a:cubicBezTo>
                <a:lnTo>
                  <a:pt x="520699" y="361561"/>
                </a:lnTo>
                <a:cubicBezTo>
                  <a:pt x="521011" y="356275"/>
                  <a:pt x="519764" y="351419"/>
                  <a:pt x="516959" y="346989"/>
                </a:cubicBezTo>
                <a:cubicBezTo>
                  <a:pt x="514155" y="342559"/>
                  <a:pt x="510392" y="339338"/>
                  <a:pt x="505668" y="337327"/>
                </a:cubicBezTo>
                <a:close/>
                <a:moveTo>
                  <a:pt x="1220983" y="534916"/>
                </a:moveTo>
                <a:lnTo>
                  <a:pt x="1222937" y="545979"/>
                </a:lnTo>
                <a:lnTo>
                  <a:pt x="1222937" y="545978"/>
                </a:lnTo>
                <a:close/>
                <a:moveTo>
                  <a:pt x="942260" y="448793"/>
                </a:moveTo>
                <a:cubicBezTo>
                  <a:pt x="932142" y="442942"/>
                  <a:pt x="921143" y="441338"/>
                  <a:pt x="909260" y="443980"/>
                </a:cubicBezTo>
                <a:cubicBezTo>
                  <a:pt x="897380" y="446623"/>
                  <a:pt x="887812" y="454215"/>
                  <a:pt x="880561" y="466755"/>
                </a:cubicBezTo>
                <a:cubicBezTo>
                  <a:pt x="879514" y="469358"/>
                  <a:pt x="877451" y="473323"/>
                  <a:pt x="874371" y="478649"/>
                </a:cubicBezTo>
                <a:cubicBezTo>
                  <a:pt x="871194" y="484146"/>
                  <a:pt x="867591" y="488366"/>
                  <a:pt x="863563" y="491310"/>
                </a:cubicBezTo>
                <a:lnTo>
                  <a:pt x="857303" y="493363"/>
                </a:lnTo>
                <a:lnTo>
                  <a:pt x="857303" y="493364"/>
                </a:lnTo>
                <a:cubicBezTo>
                  <a:pt x="859838" y="494830"/>
                  <a:pt x="861925" y="494146"/>
                  <a:pt x="863563" y="491311"/>
                </a:cubicBezTo>
                <a:cubicBezTo>
                  <a:pt x="867590" y="488367"/>
                  <a:pt x="871192" y="484147"/>
                  <a:pt x="874371" y="478650"/>
                </a:cubicBezTo>
                <a:cubicBezTo>
                  <a:pt x="877451" y="473324"/>
                  <a:pt x="879514" y="469359"/>
                  <a:pt x="880561" y="466756"/>
                </a:cubicBezTo>
                <a:cubicBezTo>
                  <a:pt x="887812" y="454216"/>
                  <a:pt x="897379" y="446624"/>
                  <a:pt x="909260" y="443981"/>
                </a:cubicBezTo>
                <a:cubicBezTo>
                  <a:pt x="921141" y="441339"/>
                  <a:pt x="932142" y="442943"/>
                  <a:pt x="942260" y="448794"/>
                </a:cubicBezTo>
                <a:cubicBezTo>
                  <a:pt x="952669" y="457105"/>
                  <a:pt x="958849" y="466008"/>
                  <a:pt x="960796" y="475500"/>
                </a:cubicBezTo>
                <a:lnTo>
                  <a:pt x="956267" y="502623"/>
                </a:lnTo>
                <a:cubicBezTo>
                  <a:pt x="961234" y="494033"/>
                  <a:pt x="962743" y="484992"/>
                  <a:pt x="960796" y="475499"/>
                </a:cubicBezTo>
                <a:cubicBezTo>
                  <a:pt x="958849" y="466007"/>
                  <a:pt x="952669" y="457104"/>
                  <a:pt x="942260" y="448793"/>
                </a:cubicBezTo>
                <a:close/>
                <a:moveTo>
                  <a:pt x="1196527" y="513613"/>
                </a:moveTo>
                <a:lnTo>
                  <a:pt x="1196527" y="513614"/>
                </a:lnTo>
                <a:cubicBezTo>
                  <a:pt x="1194358" y="516864"/>
                  <a:pt x="1195160" y="522297"/>
                  <a:pt x="1198935" y="529914"/>
                </a:cubicBezTo>
                <a:cubicBezTo>
                  <a:pt x="1200048" y="531865"/>
                  <a:pt x="1200698" y="532903"/>
                  <a:pt x="1200885" y="533026"/>
                </a:cubicBezTo>
                <a:cubicBezTo>
                  <a:pt x="1204320" y="535319"/>
                  <a:pt x="1207184" y="534747"/>
                  <a:pt x="1209475" y="531310"/>
                </a:cubicBezTo>
                <a:lnTo>
                  <a:pt x="1209476" y="531310"/>
                </a:lnTo>
                <a:lnTo>
                  <a:pt x="1200885" y="533025"/>
                </a:lnTo>
                <a:cubicBezTo>
                  <a:pt x="1200698" y="532902"/>
                  <a:pt x="1200048" y="531864"/>
                  <a:pt x="1198935" y="529913"/>
                </a:cubicBezTo>
                <a:close/>
                <a:moveTo>
                  <a:pt x="392601" y="286603"/>
                </a:moveTo>
                <a:cubicBezTo>
                  <a:pt x="381307" y="281790"/>
                  <a:pt x="369610" y="286270"/>
                  <a:pt x="357513" y="300044"/>
                </a:cubicBezTo>
                <a:lnTo>
                  <a:pt x="207446" y="475125"/>
                </a:lnTo>
                <a:cubicBezTo>
                  <a:pt x="204375" y="478346"/>
                  <a:pt x="201862" y="482249"/>
                  <a:pt x="199908" y="486836"/>
                </a:cubicBezTo>
                <a:lnTo>
                  <a:pt x="199908" y="486837"/>
                </a:lnTo>
                <a:lnTo>
                  <a:pt x="207446" y="475126"/>
                </a:lnTo>
                <a:lnTo>
                  <a:pt x="357513" y="300045"/>
                </a:lnTo>
                <a:cubicBezTo>
                  <a:pt x="369610" y="286271"/>
                  <a:pt x="381307" y="281791"/>
                  <a:pt x="392601" y="286604"/>
                </a:cubicBezTo>
                <a:cubicBezTo>
                  <a:pt x="401981" y="290600"/>
                  <a:pt x="406527" y="299008"/>
                  <a:pt x="406242" y="311829"/>
                </a:cubicBezTo>
                <a:lnTo>
                  <a:pt x="399129" y="421636"/>
                </a:lnTo>
                <a:lnTo>
                  <a:pt x="399130" y="421635"/>
                </a:lnTo>
                <a:lnTo>
                  <a:pt x="406242" y="311828"/>
                </a:lnTo>
                <a:cubicBezTo>
                  <a:pt x="406527" y="299007"/>
                  <a:pt x="401981" y="290599"/>
                  <a:pt x="392601" y="286603"/>
                </a:cubicBezTo>
                <a:close/>
                <a:moveTo>
                  <a:pt x="724187" y="376259"/>
                </a:moveTo>
                <a:lnTo>
                  <a:pt x="724185" y="376259"/>
                </a:lnTo>
                <a:cubicBezTo>
                  <a:pt x="734410" y="391292"/>
                  <a:pt x="741846" y="403601"/>
                  <a:pt x="746496" y="413188"/>
                </a:cubicBezTo>
                <a:cubicBezTo>
                  <a:pt x="751146" y="422775"/>
                  <a:pt x="753211" y="432684"/>
                  <a:pt x="752694" y="442914"/>
                </a:cubicBezTo>
                <a:cubicBezTo>
                  <a:pt x="751306" y="456333"/>
                  <a:pt x="748477" y="468884"/>
                  <a:pt x="744207" y="480568"/>
                </a:cubicBezTo>
                <a:lnTo>
                  <a:pt x="728090" y="506213"/>
                </a:lnTo>
                <a:lnTo>
                  <a:pt x="744209" y="480566"/>
                </a:lnTo>
                <a:cubicBezTo>
                  <a:pt x="748478" y="468882"/>
                  <a:pt x="751307" y="456331"/>
                  <a:pt x="752695" y="442912"/>
                </a:cubicBezTo>
                <a:cubicBezTo>
                  <a:pt x="753212" y="432682"/>
                  <a:pt x="751148" y="422774"/>
                  <a:pt x="746497" y="413187"/>
                </a:cubicBezTo>
                <a:close/>
                <a:moveTo>
                  <a:pt x="206444" y="228944"/>
                </a:moveTo>
                <a:lnTo>
                  <a:pt x="206444" y="228945"/>
                </a:lnTo>
                <a:cubicBezTo>
                  <a:pt x="206444" y="232625"/>
                  <a:pt x="206890" y="235358"/>
                  <a:pt x="207782" y="237144"/>
                </a:cubicBezTo>
                <a:lnTo>
                  <a:pt x="213711" y="257504"/>
                </a:lnTo>
                <a:lnTo>
                  <a:pt x="207783" y="237143"/>
                </a:lnTo>
                <a:close/>
                <a:moveTo>
                  <a:pt x="919643" y="423853"/>
                </a:moveTo>
                <a:cubicBezTo>
                  <a:pt x="909342" y="423627"/>
                  <a:pt x="899485" y="426151"/>
                  <a:pt x="890074" y="431425"/>
                </a:cubicBezTo>
                <a:cubicBezTo>
                  <a:pt x="880664" y="436700"/>
                  <a:pt x="872904" y="444619"/>
                  <a:pt x="866793" y="455184"/>
                </a:cubicBezTo>
                <a:cubicBezTo>
                  <a:pt x="865403" y="457589"/>
                  <a:pt x="863611" y="461481"/>
                  <a:pt x="861417" y="466860"/>
                </a:cubicBezTo>
                <a:cubicBezTo>
                  <a:pt x="855954" y="476309"/>
                  <a:pt x="849689" y="481396"/>
                  <a:pt x="842621" y="482123"/>
                </a:cubicBezTo>
                <a:cubicBezTo>
                  <a:pt x="839367" y="482993"/>
                  <a:pt x="837542" y="483771"/>
                  <a:pt x="837144" y="484458"/>
                </a:cubicBezTo>
                <a:lnTo>
                  <a:pt x="837144" y="484458"/>
                </a:lnTo>
                <a:lnTo>
                  <a:pt x="842621" y="482124"/>
                </a:lnTo>
                <a:cubicBezTo>
                  <a:pt x="849689" y="481397"/>
                  <a:pt x="855954" y="476310"/>
                  <a:pt x="861417" y="466861"/>
                </a:cubicBezTo>
                <a:cubicBezTo>
                  <a:pt x="863611" y="461482"/>
                  <a:pt x="865403" y="457590"/>
                  <a:pt x="866793" y="455185"/>
                </a:cubicBezTo>
                <a:cubicBezTo>
                  <a:pt x="872902" y="444620"/>
                  <a:pt x="880663" y="436701"/>
                  <a:pt x="890074" y="431426"/>
                </a:cubicBezTo>
                <a:cubicBezTo>
                  <a:pt x="899485" y="426152"/>
                  <a:pt x="909342" y="423628"/>
                  <a:pt x="919643" y="423854"/>
                </a:cubicBezTo>
                <a:cubicBezTo>
                  <a:pt x="929944" y="424079"/>
                  <a:pt x="939561" y="426776"/>
                  <a:pt x="948496" y="431941"/>
                </a:cubicBezTo>
                <a:cubicBezTo>
                  <a:pt x="957688" y="437256"/>
                  <a:pt x="965297" y="445209"/>
                  <a:pt x="971324" y="455800"/>
                </a:cubicBezTo>
                <a:lnTo>
                  <a:pt x="971740" y="461025"/>
                </a:lnTo>
                <a:cubicBezTo>
                  <a:pt x="972684" y="459393"/>
                  <a:pt x="972545" y="457651"/>
                  <a:pt x="971324" y="455799"/>
                </a:cubicBezTo>
                <a:cubicBezTo>
                  <a:pt x="965297" y="445208"/>
                  <a:pt x="957688" y="437255"/>
                  <a:pt x="948496" y="431940"/>
                </a:cubicBezTo>
                <a:cubicBezTo>
                  <a:pt x="939561" y="426775"/>
                  <a:pt x="929944" y="424078"/>
                  <a:pt x="919643" y="423853"/>
                </a:cubicBezTo>
                <a:close/>
                <a:moveTo>
                  <a:pt x="1003614" y="444900"/>
                </a:moveTo>
                <a:cubicBezTo>
                  <a:pt x="1001547" y="443705"/>
                  <a:pt x="999916" y="444138"/>
                  <a:pt x="998724" y="446199"/>
                </a:cubicBezTo>
                <a:lnTo>
                  <a:pt x="998724" y="446200"/>
                </a:lnTo>
                <a:lnTo>
                  <a:pt x="1003614" y="444901"/>
                </a:lnTo>
                <a:cubicBezTo>
                  <a:pt x="1005167" y="445800"/>
                  <a:pt x="1006653" y="447805"/>
                  <a:pt x="1008073" y="450918"/>
                </a:cubicBezTo>
                <a:lnTo>
                  <a:pt x="1013909" y="490008"/>
                </a:lnTo>
                <a:lnTo>
                  <a:pt x="1013909" y="490008"/>
                </a:lnTo>
                <a:cubicBezTo>
                  <a:pt x="1015070" y="477070"/>
                  <a:pt x="1013126" y="464039"/>
                  <a:pt x="1008073" y="450917"/>
                </a:cubicBezTo>
                <a:cubicBezTo>
                  <a:pt x="1006653" y="447804"/>
                  <a:pt x="1005167" y="445799"/>
                  <a:pt x="1003614" y="444900"/>
                </a:cubicBezTo>
                <a:close/>
                <a:moveTo>
                  <a:pt x="400128" y="268941"/>
                </a:moveTo>
                <a:cubicBezTo>
                  <a:pt x="408412" y="272470"/>
                  <a:pt x="414950" y="277864"/>
                  <a:pt x="419744" y="285124"/>
                </a:cubicBezTo>
                <a:cubicBezTo>
                  <a:pt x="424537" y="292383"/>
                  <a:pt x="426616" y="300933"/>
                  <a:pt x="425983" y="310775"/>
                </a:cubicBezTo>
                <a:lnTo>
                  <a:pt x="422504" y="378451"/>
                </a:lnTo>
                <a:lnTo>
                  <a:pt x="463602" y="329837"/>
                </a:lnTo>
                <a:cubicBezTo>
                  <a:pt x="469742" y="322261"/>
                  <a:pt x="477249" y="317694"/>
                  <a:pt x="486122" y="316137"/>
                </a:cubicBezTo>
                <a:cubicBezTo>
                  <a:pt x="494996" y="314580"/>
                  <a:pt x="503746" y="315638"/>
                  <a:pt x="512372" y="319314"/>
                </a:cubicBezTo>
                <a:cubicBezTo>
                  <a:pt x="521203" y="323077"/>
                  <a:pt x="528282" y="328721"/>
                  <a:pt x="533607" y="336248"/>
                </a:cubicBezTo>
                <a:cubicBezTo>
                  <a:pt x="538934" y="343775"/>
                  <a:pt x="541388" y="352304"/>
                  <a:pt x="540968" y="361831"/>
                </a:cubicBezTo>
                <a:lnTo>
                  <a:pt x="525641" y="607670"/>
                </a:lnTo>
                <a:cubicBezTo>
                  <a:pt x="525288" y="611724"/>
                  <a:pt x="524251" y="615773"/>
                  <a:pt x="522531" y="619811"/>
                </a:cubicBezTo>
                <a:cubicBezTo>
                  <a:pt x="518388" y="629533"/>
                  <a:pt x="510771" y="636114"/>
                  <a:pt x="499679" y="639558"/>
                </a:cubicBezTo>
                <a:cubicBezTo>
                  <a:pt x="488585" y="643000"/>
                  <a:pt x="474756" y="641194"/>
                  <a:pt x="458189" y="634135"/>
                </a:cubicBezTo>
                <a:lnTo>
                  <a:pt x="361867" y="593093"/>
                </a:lnTo>
                <a:cubicBezTo>
                  <a:pt x="347902" y="587142"/>
                  <a:pt x="337709" y="580878"/>
                  <a:pt x="331291" y="574302"/>
                </a:cubicBezTo>
                <a:cubicBezTo>
                  <a:pt x="324871" y="567725"/>
                  <a:pt x="322157" y="558055"/>
                  <a:pt x="323146" y="545292"/>
                </a:cubicBezTo>
                <a:lnTo>
                  <a:pt x="332125" y="430819"/>
                </a:lnTo>
                <a:lnTo>
                  <a:pt x="254092" y="520843"/>
                </a:lnTo>
                <a:cubicBezTo>
                  <a:pt x="247191" y="529065"/>
                  <a:pt x="239123" y="534140"/>
                  <a:pt x="229888" y="536070"/>
                </a:cubicBezTo>
                <a:cubicBezTo>
                  <a:pt x="220655" y="538000"/>
                  <a:pt x="211827" y="537171"/>
                  <a:pt x="203407" y="533584"/>
                </a:cubicBezTo>
                <a:cubicBezTo>
                  <a:pt x="193069" y="529179"/>
                  <a:pt x="185547" y="521964"/>
                  <a:pt x="180840" y="511940"/>
                </a:cubicBezTo>
                <a:cubicBezTo>
                  <a:pt x="176133" y="501914"/>
                  <a:pt x="176219" y="491177"/>
                  <a:pt x="181097" y="479727"/>
                </a:cubicBezTo>
                <a:cubicBezTo>
                  <a:pt x="183434" y="474243"/>
                  <a:pt x="186684" y="468986"/>
                  <a:pt x="190851" y="463957"/>
                </a:cubicBezTo>
                <a:lnTo>
                  <a:pt x="345696" y="282500"/>
                </a:lnTo>
                <a:cubicBezTo>
                  <a:pt x="353211" y="273977"/>
                  <a:pt x="361954" y="268645"/>
                  <a:pt x="371924" y="266506"/>
                </a:cubicBezTo>
                <a:cubicBezTo>
                  <a:pt x="381895" y="264366"/>
                  <a:pt x="391296" y="265177"/>
                  <a:pt x="400128" y="268941"/>
                </a:cubicBezTo>
                <a:close/>
                <a:moveTo>
                  <a:pt x="1273431" y="499712"/>
                </a:moveTo>
                <a:lnTo>
                  <a:pt x="1269065" y="502635"/>
                </a:lnTo>
                <a:lnTo>
                  <a:pt x="1213614" y="517567"/>
                </a:lnTo>
                <a:cubicBezTo>
                  <a:pt x="1211756" y="517937"/>
                  <a:pt x="1210177" y="519098"/>
                  <a:pt x="1208876" y="521047"/>
                </a:cubicBezTo>
                <a:lnTo>
                  <a:pt x="1208876" y="521047"/>
                </a:lnTo>
                <a:lnTo>
                  <a:pt x="1213613" y="517568"/>
                </a:lnTo>
                <a:lnTo>
                  <a:pt x="1269065" y="502636"/>
                </a:lnTo>
                <a:cubicBezTo>
                  <a:pt x="1271418" y="501522"/>
                  <a:pt x="1272874" y="500548"/>
                  <a:pt x="1273430" y="499713"/>
                </a:cubicBezTo>
                <a:close/>
                <a:moveTo>
                  <a:pt x="713707" y="328171"/>
                </a:moveTo>
                <a:lnTo>
                  <a:pt x="626192" y="353014"/>
                </a:lnTo>
                <a:cubicBezTo>
                  <a:pt x="617263" y="355593"/>
                  <a:pt x="611481" y="360493"/>
                  <a:pt x="608844" y="367709"/>
                </a:cubicBezTo>
                <a:lnTo>
                  <a:pt x="608844" y="367710"/>
                </a:lnTo>
                <a:lnTo>
                  <a:pt x="626191" y="353015"/>
                </a:lnTo>
                <a:lnTo>
                  <a:pt x="713710" y="328172"/>
                </a:lnTo>
                <a:close/>
                <a:moveTo>
                  <a:pt x="1484635" y="536796"/>
                </a:moveTo>
                <a:cubicBezTo>
                  <a:pt x="1496556" y="541393"/>
                  <a:pt x="1507583" y="547401"/>
                  <a:pt x="1517714" y="554820"/>
                </a:cubicBezTo>
                <a:cubicBezTo>
                  <a:pt x="1545507" y="576001"/>
                  <a:pt x="1564888" y="600120"/>
                  <a:pt x="1575859" y="627175"/>
                </a:cubicBezTo>
                <a:cubicBezTo>
                  <a:pt x="1586829" y="654231"/>
                  <a:pt x="1590151" y="681152"/>
                  <a:pt x="1585825" y="707936"/>
                </a:cubicBezTo>
                <a:cubicBezTo>
                  <a:pt x="1581500" y="734720"/>
                  <a:pt x="1571555" y="758740"/>
                  <a:pt x="1555992" y="779994"/>
                </a:cubicBezTo>
                <a:cubicBezTo>
                  <a:pt x="1545308" y="794583"/>
                  <a:pt x="1532711" y="806732"/>
                  <a:pt x="1518199" y="816443"/>
                </a:cubicBezTo>
                <a:cubicBezTo>
                  <a:pt x="1503687" y="826154"/>
                  <a:pt x="1488376" y="832373"/>
                  <a:pt x="1472266" y="835104"/>
                </a:cubicBezTo>
                <a:lnTo>
                  <a:pt x="1336142" y="862013"/>
                </a:lnTo>
                <a:lnTo>
                  <a:pt x="1415302" y="919979"/>
                </a:lnTo>
                <a:cubicBezTo>
                  <a:pt x="1430792" y="931322"/>
                  <a:pt x="1439168" y="944823"/>
                  <a:pt x="1440431" y="960481"/>
                </a:cubicBezTo>
                <a:cubicBezTo>
                  <a:pt x="1441693" y="976138"/>
                  <a:pt x="1437443" y="990632"/>
                  <a:pt x="1427684" y="1003961"/>
                </a:cubicBezTo>
                <a:cubicBezTo>
                  <a:pt x="1417858" y="1017379"/>
                  <a:pt x="1404683" y="1025925"/>
                  <a:pt x="1388159" y="1029597"/>
                </a:cubicBezTo>
                <a:cubicBezTo>
                  <a:pt x="1371636" y="1033270"/>
                  <a:pt x="1355584" y="1029400"/>
                  <a:pt x="1340004" y="1017992"/>
                </a:cubicBezTo>
                <a:lnTo>
                  <a:pt x="1159663" y="885936"/>
                </a:lnTo>
                <a:cubicBezTo>
                  <a:pt x="1139760" y="871362"/>
                  <a:pt x="1128756" y="855453"/>
                  <a:pt x="1126650" y="838208"/>
                </a:cubicBezTo>
                <a:cubicBezTo>
                  <a:pt x="1124543" y="820964"/>
                  <a:pt x="1128567" y="805407"/>
                  <a:pt x="1138723" y="791538"/>
                </a:cubicBezTo>
                <a:cubicBezTo>
                  <a:pt x="1147956" y="778930"/>
                  <a:pt x="1158608" y="771373"/>
                  <a:pt x="1170680" y="768868"/>
                </a:cubicBezTo>
                <a:lnTo>
                  <a:pt x="1426106" y="717049"/>
                </a:lnTo>
                <a:cubicBezTo>
                  <a:pt x="1439659" y="713278"/>
                  <a:pt x="1449370" y="707384"/>
                  <a:pt x="1455240" y="699369"/>
                </a:cubicBezTo>
                <a:cubicBezTo>
                  <a:pt x="1461438" y="690903"/>
                  <a:pt x="1461788" y="681545"/>
                  <a:pt x="1456290" y="671293"/>
                </a:cubicBezTo>
                <a:cubicBezTo>
                  <a:pt x="1452703" y="664101"/>
                  <a:pt x="1448793" y="658955"/>
                  <a:pt x="1444560" y="655855"/>
                </a:cubicBezTo>
                <a:cubicBezTo>
                  <a:pt x="1430061" y="645238"/>
                  <a:pt x="1412777" y="650705"/>
                  <a:pt x="1392707" y="672255"/>
                </a:cubicBezTo>
                <a:cubicBezTo>
                  <a:pt x="1382478" y="683580"/>
                  <a:pt x="1369632" y="689220"/>
                  <a:pt x="1354171" y="689173"/>
                </a:cubicBezTo>
                <a:cubicBezTo>
                  <a:pt x="1338710" y="689127"/>
                  <a:pt x="1324721" y="684521"/>
                  <a:pt x="1312203" y="675355"/>
                </a:cubicBezTo>
                <a:cubicBezTo>
                  <a:pt x="1298964" y="665660"/>
                  <a:pt x="1290515" y="653110"/>
                  <a:pt x="1286856" y="637702"/>
                </a:cubicBezTo>
                <a:cubicBezTo>
                  <a:pt x="1283197" y="622295"/>
                  <a:pt x="1286900" y="606468"/>
                  <a:pt x="1297965" y="590223"/>
                </a:cubicBezTo>
                <a:cubicBezTo>
                  <a:pt x="1316035" y="565546"/>
                  <a:pt x="1338400" y="547994"/>
                  <a:pt x="1365060" y="537564"/>
                </a:cubicBezTo>
                <a:cubicBezTo>
                  <a:pt x="1391720" y="527133"/>
                  <a:pt x="1418762" y="523692"/>
                  <a:pt x="1446185" y="527241"/>
                </a:cubicBezTo>
                <a:cubicBezTo>
                  <a:pt x="1459896" y="529015"/>
                  <a:pt x="1472713" y="532200"/>
                  <a:pt x="1484635" y="536796"/>
                </a:cubicBezTo>
                <a:close/>
                <a:moveTo>
                  <a:pt x="731634" y="321492"/>
                </a:moveTo>
                <a:lnTo>
                  <a:pt x="725303" y="321850"/>
                </a:lnTo>
                <a:lnTo>
                  <a:pt x="731634" y="321492"/>
                </a:lnTo>
                <a:close/>
                <a:moveTo>
                  <a:pt x="795383" y="338882"/>
                </a:moveTo>
                <a:lnTo>
                  <a:pt x="775009" y="352982"/>
                </a:lnTo>
                <a:cubicBezTo>
                  <a:pt x="766905" y="356204"/>
                  <a:pt x="750394" y="361734"/>
                  <a:pt x="725477" y="369573"/>
                </a:cubicBezTo>
                <a:cubicBezTo>
                  <a:pt x="723098" y="370748"/>
                  <a:pt x="721004" y="371005"/>
                  <a:pt x="719196" y="370345"/>
                </a:cubicBezTo>
                <a:lnTo>
                  <a:pt x="716956" y="366460"/>
                </a:lnTo>
                <a:lnTo>
                  <a:pt x="716956" y="366460"/>
                </a:lnTo>
                <a:cubicBezTo>
                  <a:pt x="716297" y="368264"/>
                  <a:pt x="717043" y="369559"/>
                  <a:pt x="719195" y="370346"/>
                </a:cubicBezTo>
                <a:cubicBezTo>
                  <a:pt x="721003" y="371006"/>
                  <a:pt x="723098" y="370749"/>
                  <a:pt x="725476" y="369574"/>
                </a:cubicBezTo>
                <a:cubicBezTo>
                  <a:pt x="750394" y="361735"/>
                  <a:pt x="766905" y="356205"/>
                  <a:pt x="775009" y="352983"/>
                </a:cubicBezTo>
                <a:cubicBezTo>
                  <a:pt x="783115" y="349762"/>
                  <a:pt x="789905" y="345061"/>
                  <a:pt x="795383" y="338883"/>
                </a:cubicBezTo>
                <a:close/>
                <a:moveTo>
                  <a:pt x="651159" y="290670"/>
                </a:moveTo>
                <a:lnTo>
                  <a:pt x="648957" y="290708"/>
                </a:lnTo>
                <a:cubicBezTo>
                  <a:pt x="648063" y="293156"/>
                  <a:pt x="650450" y="295416"/>
                  <a:pt x="656121" y="297488"/>
                </a:cubicBezTo>
                <a:lnTo>
                  <a:pt x="723132" y="321973"/>
                </a:lnTo>
                <a:lnTo>
                  <a:pt x="723133" y="321973"/>
                </a:lnTo>
                <a:lnTo>
                  <a:pt x="656121" y="297488"/>
                </a:lnTo>
                <a:cubicBezTo>
                  <a:pt x="650451" y="295416"/>
                  <a:pt x="648063" y="293156"/>
                  <a:pt x="648958" y="290708"/>
                </a:cubicBezTo>
                <a:close/>
                <a:moveTo>
                  <a:pt x="950076" y="359167"/>
                </a:moveTo>
                <a:cubicBezTo>
                  <a:pt x="961408" y="362353"/>
                  <a:pt x="972401" y="367027"/>
                  <a:pt x="983058" y="373189"/>
                </a:cubicBezTo>
                <a:cubicBezTo>
                  <a:pt x="1004798" y="386562"/>
                  <a:pt x="1021865" y="403106"/>
                  <a:pt x="1034259" y="422822"/>
                </a:cubicBezTo>
                <a:cubicBezTo>
                  <a:pt x="1046654" y="442540"/>
                  <a:pt x="1053350" y="463087"/>
                  <a:pt x="1054347" y="484466"/>
                </a:cubicBezTo>
                <a:cubicBezTo>
                  <a:pt x="1055344" y="505845"/>
                  <a:pt x="1050653" y="525511"/>
                  <a:pt x="1040272" y="543462"/>
                </a:cubicBezTo>
                <a:cubicBezTo>
                  <a:pt x="1027957" y="564763"/>
                  <a:pt x="1008894" y="581477"/>
                  <a:pt x="983086" y="593602"/>
                </a:cubicBezTo>
                <a:cubicBezTo>
                  <a:pt x="989920" y="636292"/>
                  <a:pt x="985042" y="671982"/>
                  <a:pt x="968453" y="700670"/>
                </a:cubicBezTo>
                <a:cubicBezTo>
                  <a:pt x="955639" y="722831"/>
                  <a:pt x="937129" y="739376"/>
                  <a:pt x="912920" y="750306"/>
                </a:cubicBezTo>
                <a:cubicBezTo>
                  <a:pt x="888712" y="761236"/>
                  <a:pt x="862946" y="765936"/>
                  <a:pt x="835623" y="764406"/>
                </a:cubicBezTo>
                <a:cubicBezTo>
                  <a:pt x="808299" y="762876"/>
                  <a:pt x="783767" y="755825"/>
                  <a:pt x="762026" y="743253"/>
                </a:cubicBezTo>
                <a:cubicBezTo>
                  <a:pt x="739230" y="729729"/>
                  <a:pt x="720953" y="711910"/>
                  <a:pt x="707192" y="689799"/>
                </a:cubicBezTo>
                <a:cubicBezTo>
                  <a:pt x="693431" y="667688"/>
                  <a:pt x="685876" y="644265"/>
                  <a:pt x="684526" y="619531"/>
                </a:cubicBezTo>
                <a:cubicBezTo>
                  <a:pt x="683852" y="607164"/>
                  <a:pt x="684872" y="595247"/>
                  <a:pt x="687589" y="583782"/>
                </a:cubicBezTo>
                <a:lnTo>
                  <a:pt x="688715" y="580971"/>
                </a:lnTo>
                <a:lnTo>
                  <a:pt x="690908" y="580069"/>
                </a:lnTo>
                <a:cubicBezTo>
                  <a:pt x="709689" y="568380"/>
                  <a:pt x="725384" y="554809"/>
                  <a:pt x="737993" y="539355"/>
                </a:cubicBezTo>
                <a:lnTo>
                  <a:pt x="761435" y="498851"/>
                </a:lnTo>
                <a:lnTo>
                  <a:pt x="788655" y="485302"/>
                </a:lnTo>
                <a:cubicBezTo>
                  <a:pt x="785711" y="457928"/>
                  <a:pt x="790176" y="433977"/>
                  <a:pt x="802046" y="413448"/>
                </a:cubicBezTo>
                <a:cubicBezTo>
                  <a:pt x="812823" y="394810"/>
                  <a:pt x="828351" y="380150"/>
                  <a:pt x="848633" y="369470"/>
                </a:cubicBezTo>
                <a:cubicBezTo>
                  <a:pt x="868912" y="358791"/>
                  <a:pt x="891060" y="353660"/>
                  <a:pt x="915071" y="354076"/>
                </a:cubicBezTo>
                <a:cubicBezTo>
                  <a:pt x="927077" y="354285"/>
                  <a:pt x="938745" y="355982"/>
                  <a:pt x="950076" y="359167"/>
                </a:cubicBezTo>
                <a:close/>
                <a:moveTo>
                  <a:pt x="1277053" y="441491"/>
                </a:moveTo>
                <a:cubicBezTo>
                  <a:pt x="1271464" y="440815"/>
                  <a:pt x="1265311" y="441289"/>
                  <a:pt x="1258593" y="442912"/>
                </a:cubicBezTo>
                <a:lnTo>
                  <a:pt x="1114810" y="480424"/>
                </a:lnTo>
                <a:cubicBezTo>
                  <a:pt x="1106233" y="482619"/>
                  <a:pt x="1099839" y="486874"/>
                  <a:pt x="1095625" y="493187"/>
                </a:cubicBezTo>
                <a:lnTo>
                  <a:pt x="1090770" y="517167"/>
                </a:lnTo>
                <a:lnTo>
                  <a:pt x="1095626" y="493189"/>
                </a:lnTo>
                <a:cubicBezTo>
                  <a:pt x="1099838" y="486875"/>
                  <a:pt x="1106234" y="482621"/>
                  <a:pt x="1114810" y="480426"/>
                </a:cubicBezTo>
                <a:lnTo>
                  <a:pt x="1258593" y="442914"/>
                </a:lnTo>
                <a:cubicBezTo>
                  <a:pt x="1265312" y="441291"/>
                  <a:pt x="1271465" y="440817"/>
                  <a:pt x="1277053" y="441493"/>
                </a:cubicBezTo>
                <a:cubicBezTo>
                  <a:pt x="1282641" y="442168"/>
                  <a:pt x="1287663" y="443993"/>
                  <a:pt x="1292120" y="446967"/>
                </a:cubicBezTo>
                <a:lnTo>
                  <a:pt x="1305972" y="467984"/>
                </a:lnTo>
                <a:lnTo>
                  <a:pt x="1305973" y="467983"/>
                </a:lnTo>
                <a:cubicBezTo>
                  <a:pt x="1304166" y="458927"/>
                  <a:pt x="1299547" y="451921"/>
                  <a:pt x="1292119" y="446965"/>
                </a:cubicBezTo>
                <a:cubicBezTo>
                  <a:pt x="1287663" y="443991"/>
                  <a:pt x="1282641" y="442166"/>
                  <a:pt x="1277053" y="441491"/>
                </a:cubicBezTo>
                <a:close/>
                <a:moveTo>
                  <a:pt x="669405" y="251069"/>
                </a:moveTo>
                <a:cubicBezTo>
                  <a:pt x="659273" y="247367"/>
                  <a:pt x="650085" y="247214"/>
                  <a:pt x="641836" y="250612"/>
                </a:cubicBezTo>
                <a:cubicBezTo>
                  <a:pt x="633587" y="254010"/>
                  <a:pt x="628117" y="259395"/>
                  <a:pt x="625423" y="266766"/>
                </a:cubicBezTo>
                <a:lnTo>
                  <a:pt x="641835" y="250614"/>
                </a:lnTo>
                <a:cubicBezTo>
                  <a:pt x="650083" y="247216"/>
                  <a:pt x="659272" y="247368"/>
                  <a:pt x="669403" y="251070"/>
                </a:cubicBezTo>
                <a:lnTo>
                  <a:pt x="776416" y="290171"/>
                </a:lnTo>
                <a:cubicBezTo>
                  <a:pt x="789636" y="295002"/>
                  <a:pt x="798689" y="301251"/>
                  <a:pt x="803575" y="308920"/>
                </a:cubicBezTo>
                <a:lnTo>
                  <a:pt x="806578" y="332262"/>
                </a:lnTo>
                <a:lnTo>
                  <a:pt x="806579" y="332260"/>
                </a:lnTo>
                <a:cubicBezTo>
                  <a:pt x="809463" y="324367"/>
                  <a:pt x="808462" y="316586"/>
                  <a:pt x="803576" y="308918"/>
                </a:cubicBezTo>
                <a:cubicBezTo>
                  <a:pt x="798690" y="301249"/>
                  <a:pt x="789637" y="295000"/>
                  <a:pt x="776417" y="290169"/>
                </a:cubicBezTo>
                <a:close/>
                <a:moveTo>
                  <a:pt x="223522" y="124737"/>
                </a:moveTo>
                <a:lnTo>
                  <a:pt x="223521" y="124737"/>
                </a:lnTo>
                <a:lnTo>
                  <a:pt x="198072" y="182332"/>
                </a:lnTo>
                <a:lnTo>
                  <a:pt x="198072" y="182333"/>
                </a:lnTo>
                <a:close/>
                <a:moveTo>
                  <a:pt x="29499" y="65311"/>
                </a:moveTo>
                <a:lnTo>
                  <a:pt x="30807" y="70657"/>
                </a:lnTo>
                <a:lnTo>
                  <a:pt x="137797" y="274181"/>
                </a:lnTo>
                <a:cubicBezTo>
                  <a:pt x="144381" y="286121"/>
                  <a:pt x="153982" y="292090"/>
                  <a:pt x="166595" y="292090"/>
                </a:cubicBezTo>
                <a:cubicBezTo>
                  <a:pt x="175302" y="292091"/>
                  <a:pt x="183198" y="289022"/>
                  <a:pt x="190286" y="282886"/>
                </a:cubicBezTo>
                <a:cubicBezTo>
                  <a:pt x="197373" y="276749"/>
                  <a:pt x="200918" y="269050"/>
                  <a:pt x="200919" y="259789"/>
                </a:cubicBezTo>
                <a:lnTo>
                  <a:pt x="200919" y="259789"/>
                </a:lnTo>
                <a:lnTo>
                  <a:pt x="190285" y="282885"/>
                </a:lnTo>
                <a:cubicBezTo>
                  <a:pt x="183197" y="289021"/>
                  <a:pt x="175301" y="292090"/>
                  <a:pt x="166595" y="292089"/>
                </a:cubicBezTo>
                <a:cubicBezTo>
                  <a:pt x="153982" y="292089"/>
                  <a:pt x="144382" y="286120"/>
                  <a:pt x="137797" y="274180"/>
                </a:cubicBezTo>
                <a:lnTo>
                  <a:pt x="30808" y="70656"/>
                </a:lnTo>
                <a:close/>
                <a:moveTo>
                  <a:pt x="47216" y="69986"/>
                </a:moveTo>
                <a:cubicBezTo>
                  <a:pt x="44537" y="69986"/>
                  <a:pt x="43198" y="71604"/>
                  <a:pt x="43198" y="74842"/>
                </a:cubicBezTo>
                <a:lnTo>
                  <a:pt x="43197" y="74842"/>
                </a:lnTo>
                <a:lnTo>
                  <a:pt x="47215" y="69987"/>
                </a:lnTo>
                <a:cubicBezTo>
                  <a:pt x="50006" y="69988"/>
                  <a:pt x="52517" y="72059"/>
                  <a:pt x="54750" y="76203"/>
                </a:cubicBezTo>
                <a:lnTo>
                  <a:pt x="153534" y="263967"/>
                </a:lnTo>
                <a:cubicBezTo>
                  <a:pt x="156324" y="269881"/>
                  <a:pt x="162743" y="272837"/>
                  <a:pt x="172789" y="272837"/>
                </a:cubicBezTo>
                <a:lnTo>
                  <a:pt x="178984" y="276350"/>
                </a:lnTo>
                <a:lnTo>
                  <a:pt x="178985" y="276348"/>
                </a:lnTo>
                <a:cubicBezTo>
                  <a:pt x="178984" y="274006"/>
                  <a:pt x="176920" y="272835"/>
                  <a:pt x="172789" y="272835"/>
                </a:cubicBezTo>
                <a:cubicBezTo>
                  <a:pt x="162744" y="272835"/>
                  <a:pt x="156324" y="269879"/>
                  <a:pt x="153535" y="263966"/>
                </a:cubicBezTo>
                <a:lnTo>
                  <a:pt x="54751" y="76202"/>
                </a:lnTo>
                <a:cubicBezTo>
                  <a:pt x="52518" y="72058"/>
                  <a:pt x="50006" y="69986"/>
                  <a:pt x="47216" y="69986"/>
                </a:cubicBezTo>
                <a:close/>
                <a:moveTo>
                  <a:pt x="1286873" y="414480"/>
                </a:moveTo>
                <a:cubicBezTo>
                  <a:pt x="1296044" y="415768"/>
                  <a:pt x="1304528" y="419014"/>
                  <a:pt x="1312328" y="424218"/>
                </a:cubicBezTo>
                <a:cubicBezTo>
                  <a:pt x="1321242" y="430166"/>
                  <a:pt x="1328159" y="438001"/>
                  <a:pt x="1333077" y="447723"/>
                </a:cubicBezTo>
                <a:cubicBezTo>
                  <a:pt x="1337995" y="457446"/>
                  <a:pt x="1340267" y="467717"/>
                  <a:pt x="1339891" y="478537"/>
                </a:cubicBezTo>
                <a:cubicBezTo>
                  <a:pt x="1339516" y="489357"/>
                  <a:pt x="1336354" y="499224"/>
                  <a:pt x="1330407" y="508137"/>
                </a:cubicBezTo>
                <a:cubicBezTo>
                  <a:pt x="1321919" y="520858"/>
                  <a:pt x="1308758" y="529924"/>
                  <a:pt x="1290924" y="535334"/>
                </a:cubicBezTo>
                <a:lnTo>
                  <a:pt x="1249684" y="546464"/>
                </a:lnTo>
                <a:cubicBezTo>
                  <a:pt x="1252003" y="555257"/>
                  <a:pt x="1246192" y="570099"/>
                  <a:pt x="1232253" y="590990"/>
                </a:cubicBezTo>
                <a:lnTo>
                  <a:pt x="1103641" y="783749"/>
                </a:lnTo>
                <a:cubicBezTo>
                  <a:pt x="1092367" y="800647"/>
                  <a:pt x="1078408" y="810355"/>
                  <a:pt x="1061767" y="812872"/>
                </a:cubicBezTo>
                <a:cubicBezTo>
                  <a:pt x="1045127" y="815388"/>
                  <a:pt x="1029703" y="811908"/>
                  <a:pt x="1015497" y="802429"/>
                </a:cubicBezTo>
                <a:cubicBezTo>
                  <a:pt x="1001848" y="793322"/>
                  <a:pt x="992952" y="780912"/>
                  <a:pt x="988810" y="765199"/>
                </a:cubicBezTo>
                <a:cubicBezTo>
                  <a:pt x="984667" y="749487"/>
                  <a:pt x="987769" y="733877"/>
                  <a:pt x="998115" y="718371"/>
                </a:cubicBezTo>
                <a:lnTo>
                  <a:pt x="1096339" y="571156"/>
                </a:lnTo>
                <a:lnTo>
                  <a:pt x="1084919" y="563536"/>
                </a:lnTo>
                <a:cubicBezTo>
                  <a:pt x="1073127" y="555668"/>
                  <a:pt x="1065368" y="543011"/>
                  <a:pt x="1061645" y="525564"/>
                </a:cubicBezTo>
                <a:cubicBezTo>
                  <a:pt x="1057921" y="508118"/>
                  <a:pt x="1060706" y="492432"/>
                  <a:pt x="1069998" y="478504"/>
                </a:cubicBezTo>
                <a:cubicBezTo>
                  <a:pt x="1078733" y="465412"/>
                  <a:pt x="1092266" y="456594"/>
                  <a:pt x="1110594" y="452050"/>
                </a:cubicBezTo>
                <a:lnTo>
                  <a:pt x="1257303" y="416489"/>
                </a:lnTo>
                <a:cubicBezTo>
                  <a:pt x="1267845" y="413861"/>
                  <a:pt x="1277703" y="413192"/>
                  <a:pt x="1286873" y="414480"/>
                </a:cubicBezTo>
                <a:close/>
                <a:moveTo>
                  <a:pt x="671163" y="228339"/>
                </a:moveTo>
                <a:lnTo>
                  <a:pt x="796809" y="274249"/>
                </a:lnTo>
                <a:cubicBezTo>
                  <a:pt x="811242" y="279522"/>
                  <a:pt x="821978" y="288851"/>
                  <a:pt x="829018" y="302232"/>
                </a:cubicBezTo>
                <a:cubicBezTo>
                  <a:pt x="836058" y="315613"/>
                  <a:pt x="837083" y="329135"/>
                  <a:pt x="832091" y="342794"/>
                </a:cubicBezTo>
                <a:cubicBezTo>
                  <a:pt x="823270" y="366936"/>
                  <a:pt x="798974" y="382794"/>
                  <a:pt x="759200" y="390366"/>
                </a:cubicBezTo>
                <a:cubicBezTo>
                  <a:pt x="768238" y="403211"/>
                  <a:pt x="773372" y="418477"/>
                  <a:pt x="774603" y="436165"/>
                </a:cubicBezTo>
                <a:cubicBezTo>
                  <a:pt x="775834" y="453850"/>
                  <a:pt x="773074" y="471930"/>
                  <a:pt x="766325" y="490399"/>
                </a:cubicBezTo>
                <a:lnTo>
                  <a:pt x="761436" y="498849"/>
                </a:lnTo>
                <a:lnTo>
                  <a:pt x="761434" y="498850"/>
                </a:lnTo>
                <a:lnTo>
                  <a:pt x="737993" y="539354"/>
                </a:lnTo>
                <a:cubicBezTo>
                  <a:pt x="725384" y="554808"/>
                  <a:pt x="709689" y="568379"/>
                  <a:pt x="690908" y="580068"/>
                </a:cubicBezTo>
                <a:lnTo>
                  <a:pt x="688715" y="580970"/>
                </a:lnTo>
                <a:lnTo>
                  <a:pt x="689379" y="579313"/>
                </a:lnTo>
                <a:lnTo>
                  <a:pt x="688715" y="580969"/>
                </a:lnTo>
                <a:lnTo>
                  <a:pt x="627640" y="606103"/>
                </a:lnTo>
                <a:cubicBezTo>
                  <a:pt x="607839" y="610456"/>
                  <a:pt x="588746" y="609274"/>
                  <a:pt x="570361" y="602556"/>
                </a:cubicBezTo>
                <a:cubicBezTo>
                  <a:pt x="556959" y="597659"/>
                  <a:pt x="546968" y="590088"/>
                  <a:pt x="540388" y="579845"/>
                </a:cubicBezTo>
                <a:cubicBezTo>
                  <a:pt x="533808" y="569602"/>
                  <a:pt x="532598" y="556524"/>
                  <a:pt x="536756" y="540612"/>
                </a:cubicBezTo>
                <a:cubicBezTo>
                  <a:pt x="540272" y="530991"/>
                  <a:pt x="547421" y="523085"/>
                  <a:pt x="558204" y="516897"/>
                </a:cubicBezTo>
                <a:cubicBezTo>
                  <a:pt x="568985" y="510709"/>
                  <a:pt x="579959" y="507659"/>
                  <a:pt x="591127" y="507747"/>
                </a:cubicBezTo>
                <a:cubicBezTo>
                  <a:pt x="605521" y="507261"/>
                  <a:pt x="620414" y="503548"/>
                  <a:pt x="635804" y="496610"/>
                </a:cubicBezTo>
                <a:cubicBezTo>
                  <a:pt x="651194" y="489671"/>
                  <a:pt x="660914" y="480661"/>
                  <a:pt x="664963" y="469577"/>
                </a:cubicBezTo>
                <a:cubicBezTo>
                  <a:pt x="666093" y="466484"/>
                  <a:pt x="666740" y="463117"/>
                  <a:pt x="666902" y="459476"/>
                </a:cubicBezTo>
                <a:cubicBezTo>
                  <a:pt x="666958" y="453459"/>
                  <a:pt x="664013" y="447392"/>
                  <a:pt x="658068" y="441275"/>
                </a:cubicBezTo>
                <a:cubicBezTo>
                  <a:pt x="652124" y="435159"/>
                  <a:pt x="643910" y="430186"/>
                  <a:pt x="633428" y="426356"/>
                </a:cubicBezTo>
                <a:cubicBezTo>
                  <a:pt x="623826" y="425186"/>
                  <a:pt x="615717" y="423391"/>
                  <a:pt x="609102" y="420975"/>
                </a:cubicBezTo>
                <a:cubicBezTo>
                  <a:pt x="599393" y="417427"/>
                  <a:pt x="592681" y="412344"/>
                  <a:pt x="588963" y="405727"/>
                </a:cubicBezTo>
                <a:cubicBezTo>
                  <a:pt x="585246" y="399111"/>
                  <a:pt x="582990" y="389960"/>
                  <a:pt x="582196" y="378276"/>
                </a:cubicBezTo>
                <a:cubicBezTo>
                  <a:pt x="581672" y="373313"/>
                  <a:pt x="582760" y="367138"/>
                  <a:pt x="585459" y="359749"/>
                </a:cubicBezTo>
                <a:cubicBezTo>
                  <a:pt x="593439" y="339779"/>
                  <a:pt x="610703" y="328510"/>
                  <a:pt x="637252" y="325941"/>
                </a:cubicBezTo>
                <a:cubicBezTo>
                  <a:pt x="621026" y="318649"/>
                  <a:pt x="610138" y="308536"/>
                  <a:pt x="604590" y="295601"/>
                </a:cubicBezTo>
                <a:cubicBezTo>
                  <a:pt x="599042" y="282668"/>
                  <a:pt x="598575" y="269886"/>
                  <a:pt x="603189" y="257257"/>
                </a:cubicBezTo>
                <a:cubicBezTo>
                  <a:pt x="607836" y="244542"/>
                  <a:pt x="616396" y="235107"/>
                  <a:pt x="628869" y="228954"/>
                </a:cubicBezTo>
                <a:cubicBezTo>
                  <a:pt x="641343" y="222799"/>
                  <a:pt x="655441" y="222594"/>
                  <a:pt x="671163" y="228339"/>
                </a:cubicBezTo>
                <a:close/>
                <a:moveTo>
                  <a:pt x="262534" y="95268"/>
                </a:moveTo>
                <a:lnTo>
                  <a:pt x="128252" y="95268"/>
                </a:lnTo>
                <a:cubicBezTo>
                  <a:pt x="125463" y="95268"/>
                  <a:pt x="124066" y="97333"/>
                  <a:pt x="124067" y="101460"/>
                </a:cubicBezTo>
                <a:lnTo>
                  <a:pt x="124067" y="101460"/>
                </a:lnTo>
                <a:lnTo>
                  <a:pt x="128253" y="95269"/>
                </a:lnTo>
                <a:lnTo>
                  <a:pt x="262533" y="95269"/>
                </a:lnTo>
                <a:lnTo>
                  <a:pt x="266718" y="102761"/>
                </a:lnTo>
                <a:lnTo>
                  <a:pt x="266718" y="102761"/>
                </a:lnTo>
                <a:cubicBezTo>
                  <a:pt x="266718" y="97766"/>
                  <a:pt x="265324" y="95268"/>
                  <a:pt x="262534" y="95268"/>
                </a:cubicBezTo>
                <a:close/>
                <a:moveTo>
                  <a:pt x="267389" y="74841"/>
                </a:moveTo>
                <a:lnTo>
                  <a:pt x="124067" y="74842"/>
                </a:lnTo>
                <a:cubicBezTo>
                  <a:pt x="119491" y="74842"/>
                  <a:pt x="117203" y="76429"/>
                  <a:pt x="117203" y="79603"/>
                </a:cubicBezTo>
                <a:lnTo>
                  <a:pt x="117203" y="79604"/>
                </a:lnTo>
                <a:lnTo>
                  <a:pt x="124067" y="74843"/>
                </a:lnTo>
                <a:lnTo>
                  <a:pt x="267388" y="74842"/>
                </a:lnTo>
                <a:lnTo>
                  <a:pt x="274923" y="80284"/>
                </a:lnTo>
                <a:lnTo>
                  <a:pt x="274924" y="80283"/>
                </a:lnTo>
                <a:cubicBezTo>
                  <a:pt x="274923" y="76656"/>
                  <a:pt x="272411" y="74841"/>
                  <a:pt x="267389" y="74841"/>
                </a:cubicBezTo>
                <a:close/>
                <a:moveTo>
                  <a:pt x="352443" y="80197"/>
                </a:moveTo>
                <a:lnTo>
                  <a:pt x="185850" y="421750"/>
                </a:lnTo>
                <a:cubicBezTo>
                  <a:pt x="179263" y="435486"/>
                  <a:pt x="168715" y="442354"/>
                  <a:pt x="154205" y="442354"/>
                </a:cubicBezTo>
                <a:cubicBezTo>
                  <a:pt x="145387" y="442354"/>
                  <a:pt x="137462" y="439367"/>
                  <a:pt x="130429" y="433391"/>
                </a:cubicBezTo>
                <a:cubicBezTo>
                  <a:pt x="123398" y="427416"/>
                  <a:pt x="119881" y="419907"/>
                  <a:pt x="119882" y="410861"/>
                </a:cubicBezTo>
                <a:lnTo>
                  <a:pt x="124067" y="393607"/>
                </a:lnTo>
                <a:cubicBezTo>
                  <a:pt x="121277" y="400083"/>
                  <a:pt x="119880" y="405836"/>
                  <a:pt x="119882" y="410862"/>
                </a:cubicBezTo>
                <a:cubicBezTo>
                  <a:pt x="119882" y="419908"/>
                  <a:pt x="123397" y="427417"/>
                  <a:pt x="130428" y="433392"/>
                </a:cubicBezTo>
                <a:cubicBezTo>
                  <a:pt x="137462" y="439368"/>
                  <a:pt x="145386" y="442355"/>
                  <a:pt x="154205" y="442355"/>
                </a:cubicBezTo>
                <a:cubicBezTo>
                  <a:pt x="168716" y="442355"/>
                  <a:pt x="179264" y="435487"/>
                  <a:pt x="185849" y="421751"/>
                </a:cubicBezTo>
                <a:lnTo>
                  <a:pt x="352443" y="80198"/>
                </a:lnTo>
                <a:close/>
                <a:moveTo>
                  <a:pt x="346864" y="62057"/>
                </a:moveTo>
                <a:lnTo>
                  <a:pt x="345578" y="68645"/>
                </a:lnTo>
                <a:lnTo>
                  <a:pt x="178316" y="420419"/>
                </a:lnTo>
                <a:cubicBezTo>
                  <a:pt x="176530" y="423322"/>
                  <a:pt x="173014" y="425861"/>
                  <a:pt x="167768" y="428038"/>
                </a:cubicBezTo>
                <a:cubicBezTo>
                  <a:pt x="162520" y="430215"/>
                  <a:pt x="157106" y="431302"/>
                  <a:pt x="151527" y="431302"/>
                </a:cubicBezTo>
                <a:lnTo>
                  <a:pt x="145331" y="424433"/>
                </a:lnTo>
                <a:lnTo>
                  <a:pt x="145331" y="424433"/>
                </a:lnTo>
                <a:cubicBezTo>
                  <a:pt x="145332" y="427672"/>
                  <a:pt x="147395" y="429962"/>
                  <a:pt x="151526" y="431303"/>
                </a:cubicBezTo>
                <a:cubicBezTo>
                  <a:pt x="157107" y="431303"/>
                  <a:pt x="162521" y="430216"/>
                  <a:pt x="167768" y="428039"/>
                </a:cubicBezTo>
                <a:cubicBezTo>
                  <a:pt x="173013" y="425862"/>
                  <a:pt x="176529" y="423323"/>
                  <a:pt x="178315" y="420420"/>
                </a:cubicBezTo>
                <a:lnTo>
                  <a:pt x="345579" y="68646"/>
                </a:lnTo>
                <a:close/>
                <a:moveTo>
                  <a:pt x="327832" y="45876"/>
                </a:moveTo>
                <a:lnTo>
                  <a:pt x="327832" y="45876"/>
                </a:lnTo>
                <a:cubicBezTo>
                  <a:pt x="327831" y="48220"/>
                  <a:pt x="328724" y="49392"/>
                  <a:pt x="330511" y="49392"/>
                </a:cubicBezTo>
                <a:lnTo>
                  <a:pt x="337375" y="67139"/>
                </a:lnTo>
                <a:lnTo>
                  <a:pt x="337375" y="67138"/>
                </a:lnTo>
                <a:cubicBezTo>
                  <a:pt x="337375" y="57651"/>
                  <a:pt x="335087" y="51734"/>
                  <a:pt x="330511" y="49391"/>
                </a:cubicBezTo>
                <a:close/>
                <a:moveTo>
                  <a:pt x="343968" y="4879"/>
                </a:moveTo>
                <a:cubicBezTo>
                  <a:pt x="352604" y="8130"/>
                  <a:pt x="359699" y="13008"/>
                  <a:pt x="365252" y="19511"/>
                </a:cubicBezTo>
                <a:cubicBezTo>
                  <a:pt x="376359" y="32519"/>
                  <a:pt x="381912" y="47954"/>
                  <a:pt x="381911" y="65817"/>
                </a:cubicBezTo>
                <a:cubicBezTo>
                  <a:pt x="381911" y="76648"/>
                  <a:pt x="380071" y="86027"/>
                  <a:pt x="376387" y="93953"/>
                </a:cubicBezTo>
                <a:lnTo>
                  <a:pt x="209792" y="434153"/>
                </a:lnTo>
                <a:cubicBezTo>
                  <a:pt x="204434" y="445314"/>
                  <a:pt x="196844" y="453712"/>
                  <a:pt x="187021" y="459349"/>
                </a:cubicBezTo>
                <a:cubicBezTo>
                  <a:pt x="177200" y="464986"/>
                  <a:pt x="166706" y="467805"/>
                  <a:pt x="155545" y="467805"/>
                </a:cubicBezTo>
                <a:cubicBezTo>
                  <a:pt x="138912" y="467805"/>
                  <a:pt x="124375" y="462614"/>
                  <a:pt x="111928" y="452234"/>
                </a:cubicBezTo>
                <a:cubicBezTo>
                  <a:pt x="99483" y="441853"/>
                  <a:pt x="93259" y="428291"/>
                  <a:pt x="93260" y="411548"/>
                </a:cubicBezTo>
                <a:cubicBezTo>
                  <a:pt x="93260" y="402171"/>
                  <a:pt x="95548" y="392349"/>
                  <a:pt x="100125" y="382080"/>
                </a:cubicBezTo>
                <a:lnTo>
                  <a:pt x="132272" y="312094"/>
                </a:lnTo>
                <a:cubicBezTo>
                  <a:pt x="128923" y="312094"/>
                  <a:pt x="122113" y="303052"/>
                  <a:pt x="111845" y="284970"/>
                </a:cubicBezTo>
                <a:cubicBezTo>
                  <a:pt x="101576" y="266887"/>
                  <a:pt x="84833" y="235744"/>
                  <a:pt x="61615" y="191542"/>
                </a:cubicBezTo>
                <a:cubicBezTo>
                  <a:pt x="38399" y="147341"/>
                  <a:pt x="19646" y="112515"/>
                  <a:pt x="5358" y="87065"/>
                </a:cubicBezTo>
                <a:cubicBezTo>
                  <a:pt x="1787" y="79698"/>
                  <a:pt x="1" y="71940"/>
                  <a:pt x="0" y="63792"/>
                </a:cubicBezTo>
                <a:cubicBezTo>
                  <a:pt x="0" y="53411"/>
                  <a:pt x="2511" y="43309"/>
                  <a:pt x="7534" y="33487"/>
                </a:cubicBezTo>
                <a:cubicBezTo>
                  <a:pt x="12558" y="23664"/>
                  <a:pt x="19980" y="15628"/>
                  <a:pt x="29803" y="9377"/>
                </a:cubicBezTo>
                <a:cubicBezTo>
                  <a:pt x="39626" y="3126"/>
                  <a:pt x="51180" y="0"/>
                  <a:pt x="64462" y="0"/>
                </a:cubicBezTo>
                <a:lnTo>
                  <a:pt x="313432" y="1"/>
                </a:lnTo>
                <a:cubicBezTo>
                  <a:pt x="325152" y="1"/>
                  <a:pt x="335331" y="1627"/>
                  <a:pt x="343968" y="4879"/>
                </a:cubicBezTo>
                <a:close/>
              </a:path>
            </a:pathLst>
          </a:custGeom>
          <a:solidFill>
            <a:srgbClr val="FF66CC"/>
          </a:solidFill>
          <a:ln>
            <a:solidFill>
              <a:srgbClr val="FFAFE4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sz="5400" dirty="0">
              <a:solidFill>
                <a:srgbClr val="FF66CC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AA2B910-FAD4-4612-AF5D-AB110AD571F1}"/>
              </a:ext>
            </a:extLst>
          </p:cNvPr>
          <p:cNvSpPr/>
          <p:nvPr/>
        </p:nvSpPr>
        <p:spPr>
          <a:xfrm>
            <a:off x="5585283" y="3244334"/>
            <a:ext cx="1021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pc="-300" dirty="0">
                <a:latin typeface="Sylfaen" panose="010A0502050306030303" pitchFamily="18" charset="0"/>
              </a:rPr>
              <a:t>♪</a:t>
            </a:r>
            <a:r>
              <a:rPr lang="en-US" altLang="ja-JP" spc="-300" dirty="0">
                <a:latin typeface="QuickSilver" panose="040B7200000000000000" pitchFamily="82" charset="0"/>
              </a:rPr>
              <a:t>M 381 2</a:t>
            </a:r>
            <a:endParaRPr lang="ja-JP" altLang="en-US" spc="-300" dirty="0">
              <a:latin typeface="QuickSilver" panose="040B7200000000000000" pitchFamily="82" charset="0"/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F3ACAFBA-0A38-46E8-B6D3-82C6797A33F0}"/>
              </a:ext>
            </a:extLst>
          </p:cNvPr>
          <p:cNvSpPr/>
          <p:nvPr/>
        </p:nvSpPr>
        <p:spPr>
          <a:xfrm>
            <a:off x="7663939" y="3283402"/>
            <a:ext cx="1285328" cy="6104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ja-JP" b="1" dirty="0">
                <a:ln>
                  <a:solidFill>
                    <a:srgbClr val="FF00BB"/>
                  </a:solidFill>
                </a:ln>
                <a:solidFill>
                  <a:schemeClr val="bg1"/>
                </a:solidFill>
                <a:effectLst>
                  <a:outerShdw dist="50800" dir="2700000" algn="tl" rotWithShape="0">
                    <a:srgbClr val="FF00BB"/>
                  </a:outerShdw>
                </a:effectLst>
                <a:latin typeface="Kaushan Script" panose="03060602040705080205" pitchFamily="66" charset="0"/>
                <a:cs typeface="Lato Semibold" panose="020F0502020204030203" pitchFamily="34" charset="0"/>
              </a:rPr>
              <a:t>MSM5232</a:t>
            </a:r>
          </a:p>
          <a:p>
            <a:pPr>
              <a:lnSpc>
                <a:spcPts val="2000"/>
              </a:lnSpc>
            </a:pPr>
            <a:r>
              <a:rPr lang="en-US" altLang="ja-JP" b="1" dirty="0">
                <a:ln>
                  <a:solidFill>
                    <a:srgbClr val="FF00BB"/>
                  </a:solidFill>
                </a:ln>
                <a:solidFill>
                  <a:schemeClr val="bg1"/>
                </a:solidFill>
                <a:effectLst>
                  <a:outerShdw dist="50800" dir="2700000" algn="tl" rotWithShape="0">
                    <a:srgbClr val="FF00BB"/>
                  </a:outerShdw>
                </a:effectLst>
                <a:latin typeface="Kaushan Script" panose="03060602040705080205" pitchFamily="66" charset="0"/>
                <a:cs typeface="Lato Semibold" panose="020F0502020204030203" pitchFamily="34" charset="0"/>
              </a:rPr>
              <a:t>+TA7630</a:t>
            </a:r>
          </a:p>
        </p:txBody>
      </p:sp>
      <p:pic>
        <p:nvPicPr>
          <p:cNvPr id="134" name="Picture 2" descr="img_0 (512Ã224)">
            <a:extLst>
              <a:ext uri="{FF2B5EF4-FFF2-40B4-BE49-F238E27FC236}">
                <a16:creationId xmlns:a16="http://schemas.microsoft.com/office/drawing/2014/main" id="{A67ED61F-4185-4845-B4C1-8AD370E048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6" t="14551" r="57437" b="34781"/>
          <a:stretch/>
        </p:blipFill>
        <p:spPr bwMode="auto">
          <a:xfrm>
            <a:off x="9536524" y="3150080"/>
            <a:ext cx="1630663" cy="10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D7339D5B-52D2-470E-BC32-B77E2C3A64B3}"/>
              </a:ext>
            </a:extLst>
          </p:cNvPr>
          <p:cNvSpPr/>
          <p:nvPr/>
        </p:nvSpPr>
        <p:spPr>
          <a:xfrm>
            <a:off x="8461137" y="4799783"/>
            <a:ext cx="1853541" cy="523220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ja-JP" sz="2800" dirty="0">
                <a:solidFill>
                  <a:srgbClr val="00B0F0"/>
                </a:solidFill>
                <a:latin typeface="Bauhaus 93" panose="04030905020B02020C02" pitchFamily="82" charset="0"/>
                <a:ea typeface="ＭＳ Ｐゴシック" panose="020B0600070205080204" pitchFamily="50" charset="-128"/>
              </a:rPr>
              <a:t>AY-3-8910</a:t>
            </a:r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9C3BE605-B9F5-45EA-9FD5-39763655F0A1}"/>
              </a:ext>
            </a:extLst>
          </p:cNvPr>
          <p:cNvSpPr/>
          <p:nvPr/>
        </p:nvSpPr>
        <p:spPr>
          <a:xfrm>
            <a:off x="8419832" y="4753318"/>
            <a:ext cx="18535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Bauhaus 93" panose="04030905020B02020C02" pitchFamily="82" charset="0"/>
                <a:ea typeface="ＭＳ Ｐゴシック" panose="020B0600070205080204" pitchFamily="50" charset="-128"/>
              </a:rPr>
              <a:t>AY-3-8910</a:t>
            </a: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B6F46157-D149-4D3F-9E2A-74442AE6528B}"/>
              </a:ext>
            </a:extLst>
          </p:cNvPr>
          <p:cNvSpPr/>
          <p:nvPr/>
        </p:nvSpPr>
        <p:spPr>
          <a:xfrm>
            <a:off x="8990739" y="5633333"/>
            <a:ext cx="1513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spc="-150" dirty="0">
                <a:solidFill>
                  <a:srgbClr val="C00000"/>
                </a:solidFill>
                <a:latin typeface="Tondo" panose="02000500000000000000" pitchFamily="2" charset="0"/>
              </a:rPr>
              <a:t>Beep</a:t>
            </a:r>
            <a:endParaRPr lang="ja-JP" altLang="en-US" sz="2800" spc="-150" dirty="0">
              <a:solidFill>
                <a:srgbClr val="C00000"/>
              </a:solidFill>
              <a:latin typeface="Tondo" panose="02000500000000000000" pitchFamily="2" charset="0"/>
            </a:endParaRPr>
          </a:p>
        </p:txBody>
      </p:sp>
      <p:pic>
        <p:nvPicPr>
          <p:cNvPr id="225" name="図 224">
            <a:extLst>
              <a:ext uri="{FF2B5EF4-FFF2-40B4-BE49-F238E27FC236}">
                <a16:creationId xmlns:a16="http://schemas.microsoft.com/office/drawing/2014/main" id="{6AC67F7F-7AC1-43DB-8435-429AB23C1D6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612264" y="3093033"/>
            <a:ext cx="594950" cy="291549"/>
          </a:xfrm>
          <a:prstGeom prst="rect">
            <a:avLst/>
          </a:prstGeom>
        </p:spPr>
      </p:pic>
      <p:pic>
        <p:nvPicPr>
          <p:cNvPr id="227" name="図 226">
            <a:extLst>
              <a:ext uri="{FF2B5EF4-FFF2-40B4-BE49-F238E27FC236}">
                <a16:creationId xmlns:a16="http://schemas.microsoft.com/office/drawing/2014/main" id="{11E20235-76DB-432B-850F-3305F6C0C08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45" y="2745355"/>
            <a:ext cx="609685" cy="304843"/>
          </a:xfrm>
          <a:prstGeom prst="rect">
            <a:avLst/>
          </a:prstGeom>
        </p:spPr>
      </p:pic>
      <p:grpSp>
        <p:nvGrpSpPr>
          <p:cNvPr id="148" name="グループ化 147">
            <a:extLst>
              <a:ext uri="{FF2B5EF4-FFF2-40B4-BE49-F238E27FC236}">
                <a16:creationId xmlns:a16="http://schemas.microsoft.com/office/drawing/2014/main" id="{3D94DD07-EB16-4B9A-B63F-949D73E3CA28}"/>
              </a:ext>
            </a:extLst>
          </p:cNvPr>
          <p:cNvGrpSpPr/>
          <p:nvPr/>
        </p:nvGrpSpPr>
        <p:grpSpPr>
          <a:xfrm>
            <a:off x="228345" y="2269078"/>
            <a:ext cx="628905" cy="279123"/>
            <a:chOff x="1099028" y="2078423"/>
            <a:chExt cx="1387661" cy="615878"/>
          </a:xfrm>
        </p:grpSpPr>
        <p:pic>
          <p:nvPicPr>
            <p:cNvPr id="149" name="図 148">
              <a:extLst>
                <a:ext uri="{FF2B5EF4-FFF2-40B4-BE49-F238E27FC236}">
                  <a16:creationId xmlns:a16="http://schemas.microsoft.com/office/drawing/2014/main" id="{7A5A837B-838C-4E46-AD82-582F5A4116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333" b="89815" l="3822" r="96603">
                          <a14:foregroundMark x1="35456" y1="44444" x2="35456" y2="44444"/>
                          <a14:foregroundMark x1="15074" y1="37037" x2="15074" y2="37037"/>
                          <a14:foregroundMark x1="3822" y1="29630" x2="3822" y2="29630"/>
                          <a14:foregroundMark x1="68153" y1="29630" x2="68153" y2="29630"/>
                          <a14:foregroundMark x1="96603" y1="37037" x2="96603" y2="370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99028" y="2078423"/>
              <a:ext cx="1387661" cy="317857"/>
            </a:xfrm>
            <a:prstGeom prst="rect">
              <a:avLst/>
            </a:prstGeom>
          </p:spPr>
        </p:pic>
        <p:pic>
          <p:nvPicPr>
            <p:cNvPr id="150" name="図 149">
              <a:extLst>
                <a:ext uri="{FF2B5EF4-FFF2-40B4-BE49-F238E27FC236}">
                  <a16:creationId xmlns:a16="http://schemas.microsoft.com/office/drawing/2014/main" id="{C95E8D0C-D50A-444D-9246-86F8471743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333" b="89815" l="4000" r="95111">
                          <a14:foregroundMark x1="21556" y1="53704" x2="21556" y2="53704"/>
                          <a14:foregroundMark x1="16222" y1="24074" x2="16222" y2="24074"/>
                          <a14:foregroundMark x1="4000" y1="49074" x2="4000" y2="49074"/>
                          <a14:foregroundMark x1="75111" y1="47222" x2="75111" y2="47222"/>
                          <a14:foregroundMark x1="95111" y1="45370" x2="95111" y2="45370"/>
                          <a14:foregroundMark x1="88889" y1="47222" x2="88889" y2="47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132352" y="2376444"/>
              <a:ext cx="1325721" cy="3178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3029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325FBDDD-039D-4390-8F6B-02121036DD38}"/>
              </a:ext>
            </a:extLst>
          </p:cNvPr>
          <p:cNvGrpSpPr/>
          <p:nvPr/>
        </p:nvGrpSpPr>
        <p:grpSpPr>
          <a:xfrm>
            <a:off x="429026" y="1351997"/>
            <a:ext cx="3315211" cy="1044786"/>
            <a:chOff x="3288136" y="1757681"/>
            <a:chExt cx="3315211" cy="1044786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9953208D-3440-466E-858B-FB22A0186960}"/>
                </a:ext>
              </a:extLst>
            </p:cNvPr>
            <p:cNvSpPr/>
            <p:nvPr/>
          </p:nvSpPr>
          <p:spPr>
            <a:xfrm>
              <a:off x="3288136" y="1757681"/>
              <a:ext cx="270088" cy="104478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フリーフォーム: 図形 10">
              <a:extLst>
                <a:ext uri="{FF2B5EF4-FFF2-40B4-BE49-F238E27FC236}">
                  <a16:creationId xmlns:a16="http://schemas.microsoft.com/office/drawing/2014/main" id="{F9FEB278-D6FA-4783-BF48-F3766181D919}"/>
                </a:ext>
              </a:extLst>
            </p:cNvPr>
            <p:cNvSpPr/>
            <p:nvPr/>
          </p:nvSpPr>
          <p:spPr>
            <a:xfrm>
              <a:off x="4030766" y="1757681"/>
              <a:ext cx="294110" cy="1044786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857DA32C-36CC-4D6B-84C0-C16483A264C2}"/>
                </a:ext>
              </a:extLst>
            </p:cNvPr>
            <p:cNvSpPr/>
            <p:nvPr/>
          </p:nvSpPr>
          <p:spPr>
            <a:xfrm>
              <a:off x="3647440" y="1757681"/>
              <a:ext cx="294110" cy="1044786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A93CD2D2-DA28-4646-AC61-6EF91789C578}"/>
                </a:ext>
              </a:extLst>
            </p:cNvPr>
            <p:cNvSpPr/>
            <p:nvPr/>
          </p:nvSpPr>
          <p:spPr>
            <a:xfrm>
              <a:off x="4414092" y="1757681"/>
              <a:ext cx="1055253" cy="104478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リーフォーム: 図形 13">
              <a:extLst>
                <a:ext uri="{FF2B5EF4-FFF2-40B4-BE49-F238E27FC236}">
                  <a16:creationId xmlns:a16="http://schemas.microsoft.com/office/drawing/2014/main" id="{51D49ADF-AB9C-4667-B1E9-FDAAC2147563}"/>
                </a:ext>
              </a:extLst>
            </p:cNvPr>
            <p:cNvSpPr/>
            <p:nvPr/>
          </p:nvSpPr>
          <p:spPr>
            <a:xfrm rot="5400000">
              <a:off x="5933899" y="2133019"/>
              <a:ext cx="294110" cy="1044786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0FD46A35-1FE3-4D83-8E58-84F14EB14034}"/>
                </a:ext>
              </a:extLst>
            </p:cNvPr>
            <p:cNvSpPr/>
            <p:nvPr/>
          </p:nvSpPr>
          <p:spPr>
            <a:xfrm rot="5400000">
              <a:off x="5944170" y="1757681"/>
              <a:ext cx="270088" cy="104478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フリーフォーム: 図形 15">
              <a:extLst>
                <a:ext uri="{FF2B5EF4-FFF2-40B4-BE49-F238E27FC236}">
                  <a16:creationId xmlns:a16="http://schemas.microsoft.com/office/drawing/2014/main" id="{E7F404D1-BCB2-4F23-AD67-121A5E68D63A}"/>
                </a:ext>
              </a:extLst>
            </p:cNvPr>
            <p:cNvSpPr/>
            <p:nvPr/>
          </p:nvSpPr>
          <p:spPr>
            <a:xfrm rot="16200000">
              <a:off x="5932159" y="1388087"/>
              <a:ext cx="294110" cy="1044786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0AF12156-EF79-447B-BDEF-DE5352AF6A11}"/>
              </a:ext>
            </a:extLst>
          </p:cNvPr>
          <p:cNvGrpSpPr/>
          <p:nvPr/>
        </p:nvGrpSpPr>
        <p:grpSpPr>
          <a:xfrm>
            <a:off x="460740" y="2714431"/>
            <a:ext cx="3004408" cy="1018526"/>
            <a:chOff x="460740" y="2714431"/>
            <a:chExt cx="3004408" cy="1018526"/>
          </a:xfrm>
        </p:grpSpPr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id="{E5DAB938-FF35-461F-BB75-44C1768CCE93}"/>
                </a:ext>
              </a:extLst>
            </p:cNvPr>
            <p:cNvGrpSpPr/>
            <p:nvPr/>
          </p:nvGrpSpPr>
          <p:grpSpPr>
            <a:xfrm>
              <a:off x="460740" y="2751098"/>
              <a:ext cx="655180" cy="981859"/>
              <a:chOff x="3288136" y="3156782"/>
              <a:chExt cx="655180" cy="981859"/>
            </a:xfrm>
          </p:grpSpPr>
          <p:sp>
            <p:nvSpPr>
              <p:cNvPr id="19" name="部分円 18">
                <a:extLst>
                  <a:ext uri="{FF2B5EF4-FFF2-40B4-BE49-F238E27FC236}">
                    <a16:creationId xmlns:a16="http://schemas.microsoft.com/office/drawing/2014/main" id="{559E5BEA-E307-489E-BB35-450D567DD6B2}"/>
                  </a:ext>
                </a:extLst>
              </p:cNvPr>
              <p:cNvSpPr/>
              <p:nvPr/>
            </p:nvSpPr>
            <p:spPr>
              <a:xfrm rot="10800000">
                <a:off x="3348082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フリーフォーム: 図形 35">
                <a:extLst>
                  <a:ext uri="{FF2B5EF4-FFF2-40B4-BE49-F238E27FC236}">
                    <a16:creationId xmlns:a16="http://schemas.microsoft.com/office/drawing/2014/main" id="{ED7D8BF9-707D-4D20-B633-23108D996EF8}"/>
                  </a:ext>
                </a:extLst>
              </p:cNvPr>
              <p:cNvSpPr/>
              <p:nvPr/>
            </p:nvSpPr>
            <p:spPr>
              <a:xfrm flipH="1">
                <a:off x="3288136" y="3156782"/>
                <a:ext cx="270088" cy="978352"/>
              </a:xfrm>
              <a:custGeom>
                <a:avLst/>
                <a:gdLst>
                  <a:gd name="connsiteX0" fmla="*/ 0 w 294110"/>
                  <a:gd name="connsiteY0" fmla="*/ 0 h 1044786"/>
                  <a:gd name="connsiteX1" fmla="*/ 12011 w 294110"/>
                  <a:gd name="connsiteY1" fmla="*/ 0 h 1044786"/>
                  <a:gd name="connsiteX2" fmla="*/ 294110 w 294110"/>
                  <a:gd name="connsiteY2" fmla="*/ 282099 h 1044786"/>
                  <a:gd name="connsiteX3" fmla="*/ 294109 w 294110"/>
                  <a:gd name="connsiteY3" fmla="*/ 1044786 h 1044786"/>
                  <a:gd name="connsiteX4" fmla="*/ 0 w 294110"/>
                  <a:gd name="connsiteY4" fmla="*/ 1044786 h 1044786"/>
                  <a:gd name="connsiteX5" fmla="*/ 0 w 294110"/>
                  <a:gd name="connsiteY5" fmla="*/ 0 h 1044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4110" h="1044786">
                    <a:moveTo>
                      <a:pt x="0" y="0"/>
                    </a:moveTo>
                    <a:lnTo>
                      <a:pt x="12011" y="0"/>
                    </a:lnTo>
                    <a:cubicBezTo>
                      <a:pt x="167810" y="0"/>
                      <a:pt x="294110" y="126300"/>
                      <a:pt x="294110" y="282099"/>
                    </a:cubicBezTo>
                    <a:cubicBezTo>
                      <a:pt x="294110" y="536328"/>
                      <a:pt x="294109" y="790557"/>
                      <a:pt x="294109" y="1044786"/>
                    </a:cubicBezTo>
                    <a:lnTo>
                      <a:pt x="0" y="104478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62FE1AB7-6AAA-4BE5-B877-C07E781FEF27}"/>
                </a:ext>
              </a:extLst>
            </p:cNvPr>
            <p:cNvGrpSpPr/>
            <p:nvPr/>
          </p:nvGrpSpPr>
          <p:grpSpPr>
            <a:xfrm>
              <a:off x="1359192" y="2714431"/>
              <a:ext cx="664262" cy="1018526"/>
              <a:chOff x="4163335" y="3120115"/>
              <a:chExt cx="664262" cy="1018526"/>
            </a:xfrm>
          </p:grpSpPr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4C6C5C66-1C0E-4DD7-83D0-0E92A85676A0}"/>
                  </a:ext>
                </a:extLst>
              </p:cNvPr>
              <p:cNvSpPr/>
              <p:nvPr/>
            </p:nvSpPr>
            <p:spPr>
              <a:xfrm>
                <a:off x="4163335" y="3444939"/>
                <a:ext cx="270088" cy="3566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フリーフォーム: 図形 39">
                <a:extLst>
                  <a:ext uri="{FF2B5EF4-FFF2-40B4-BE49-F238E27FC236}">
                    <a16:creationId xmlns:a16="http://schemas.microsoft.com/office/drawing/2014/main" id="{5C6C3261-6E5F-49B0-8E56-800F08E69820}"/>
                  </a:ext>
                </a:extLst>
              </p:cNvPr>
              <p:cNvSpPr/>
              <p:nvPr/>
            </p:nvSpPr>
            <p:spPr>
              <a:xfrm rot="16200000">
                <a:off x="4361796" y="2924401"/>
                <a:ext cx="270088" cy="661515"/>
              </a:xfrm>
              <a:custGeom>
                <a:avLst/>
                <a:gdLst>
                  <a:gd name="connsiteX0" fmla="*/ 270088 w 270088"/>
                  <a:gd name="connsiteY0" fmla="*/ 264161 h 661515"/>
                  <a:gd name="connsiteX1" fmla="*/ 270088 w 270088"/>
                  <a:gd name="connsiteY1" fmla="*/ 661515 h 661515"/>
                  <a:gd name="connsiteX2" fmla="*/ 0 w 270088"/>
                  <a:gd name="connsiteY2" fmla="*/ 661515 h 661515"/>
                  <a:gd name="connsiteX3" fmla="*/ 0 w 270088"/>
                  <a:gd name="connsiteY3" fmla="*/ 0 h 661515"/>
                  <a:gd name="connsiteX4" fmla="*/ 11030 w 270088"/>
                  <a:gd name="connsiteY4" fmla="*/ 0 h 661515"/>
                  <a:gd name="connsiteX5" fmla="*/ 270088 w 270088"/>
                  <a:gd name="connsiteY5" fmla="*/ 264161 h 661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0088" h="661515">
                    <a:moveTo>
                      <a:pt x="270088" y="264161"/>
                    </a:moveTo>
                    <a:lnTo>
                      <a:pt x="270088" y="661515"/>
                    </a:lnTo>
                    <a:lnTo>
                      <a:pt x="0" y="661515"/>
                    </a:lnTo>
                    <a:lnTo>
                      <a:pt x="0" y="0"/>
                    </a:lnTo>
                    <a:lnTo>
                      <a:pt x="11030" y="0"/>
                    </a:lnTo>
                    <a:cubicBezTo>
                      <a:pt x="154104" y="0"/>
                      <a:pt x="270088" y="118269"/>
                      <a:pt x="270088" y="264161"/>
                    </a:cubicBez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部分円 38">
                <a:extLst>
                  <a:ext uri="{FF2B5EF4-FFF2-40B4-BE49-F238E27FC236}">
                    <a16:creationId xmlns:a16="http://schemas.microsoft.com/office/drawing/2014/main" id="{768B0311-40F9-4D0B-8063-6F8C4D4FDFE4}"/>
                  </a:ext>
                </a:extLst>
              </p:cNvPr>
              <p:cNvSpPr/>
              <p:nvPr/>
            </p:nvSpPr>
            <p:spPr>
              <a:xfrm rot="10800000">
                <a:off x="4220121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EA4993E9-51AC-4CB0-9047-6A0AF2E2939E}"/>
                </a:ext>
              </a:extLst>
            </p:cNvPr>
            <p:cNvGrpSpPr/>
            <p:nvPr/>
          </p:nvGrpSpPr>
          <p:grpSpPr>
            <a:xfrm>
              <a:off x="2309636" y="2715741"/>
              <a:ext cx="601198" cy="1013708"/>
              <a:chOff x="5168746" y="3121425"/>
              <a:chExt cx="601198" cy="1013708"/>
            </a:xfrm>
          </p:grpSpPr>
          <p:sp>
            <p:nvSpPr>
              <p:cNvPr id="24" name="楕円 23">
                <a:extLst>
                  <a:ext uri="{FF2B5EF4-FFF2-40B4-BE49-F238E27FC236}">
                    <a16:creationId xmlns:a16="http://schemas.microsoft.com/office/drawing/2014/main" id="{99A24F43-DBE0-4002-A3A0-61EF8949A201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楕円 40">
                <a:extLst>
                  <a:ext uri="{FF2B5EF4-FFF2-40B4-BE49-F238E27FC236}">
                    <a16:creationId xmlns:a16="http://schemas.microsoft.com/office/drawing/2014/main" id="{8507D519-6355-46A3-B3C3-3495975B9B0D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2" name="フリーフォーム: 図形 41">
              <a:extLst>
                <a:ext uri="{FF2B5EF4-FFF2-40B4-BE49-F238E27FC236}">
                  <a16:creationId xmlns:a16="http://schemas.microsoft.com/office/drawing/2014/main" id="{CED06221-FB3F-4C50-B714-F5BE28FFC671}"/>
                </a:ext>
              </a:extLst>
            </p:cNvPr>
            <p:cNvSpPr/>
            <p:nvPr/>
          </p:nvSpPr>
          <p:spPr>
            <a:xfrm>
              <a:off x="3195060" y="2751098"/>
              <a:ext cx="270088" cy="978352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ED53E035-5FA6-4B22-89DE-A268F79F0D94}"/>
              </a:ext>
            </a:extLst>
          </p:cNvPr>
          <p:cNvGrpSpPr/>
          <p:nvPr/>
        </p:nvGrpSpPr>
        <p:grpSpPr>
          <a:xfrm>
            <a:off x="467661" y="4018690"/>
            <a:ext cx="3230212" cy="1022215"/>
            <a:chOff x="467661" y="4018690"/>
            <a:chExt cx="3230212" cy="1022215"/>
          </a:xfrm>
        </p:grpSpPr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B5055D17-E977-4B77-82CA-984B4AC469B9}"/>
                </a:ext>
              </a:extLst>
            </p:cNvPr>
            <p:cNvGrpSpPr/>
            <p:nvPr/>
          </p:nvGrpSpPr>
          <p:grpSpPr>
            <a:xfrm>
              <a:off x="467661" y="4022379"/>
              <a:ext cx="601198" cy="1013708"/>
              <a:chOff x="5168746" y="3121425"/>
              <a:chExt cx="601198" cy="1013708"/>
            </a:xfrm>
          </p:grpSpPr>
          <p:sp>
            <p:nvSpPr>
              <p:cNvPr id="48" name="楕円 47">
                <a:extLst>
                  <a:ext uri="{FF2B5EF4-FFF2-40B4-BE49-F238E27FC236}">
                    <a16:creationId xmlns:a16="http://schemas.microsoft.com/office/drawing/2014/main" id="{34024253-766D-4D2E-8AB6-88D6B5CEE35B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" name="楕円 48">
                <a:extLst>
                  <a:ext uri="{FF2B5EF4-FFF2-40B4-BE49-F238E27FC236}">
                    <a16:creationId xmlns:a16="http://schemas.microsoft.com/office/drawing/2014/main" id="{0BD5BD64-DBA6-4110-A0B0-B4242F1AA92C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AEBEA07F-92B5-48FE-9291-0EA43455EDC7}"/>
                </a:ext>
              </a:extLst>
            </p:cNvPr>
            <p:cNvGrpSpPr/>
            <p:nvPr/>
          </p:nvGrpSpPr>
          <p:grpSpPr>
            <a:xfrm>
              <a:off x="1359192" y="4022379"/>
              <a:ext cx="664262" cy="1018526"/>
              <a:chOff x="4163335" y="3120115"/>
              <a:chExt cx="664262" cy="1018526"/>
            </a:xfrm>
          </p:grpSpPr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D58DA560-F528-4FE5-A3FD-D4E04F35A6D7}"/>
                  </a:ext>
                </a:extLst>
              </p:cNvPr>
              <p:cNvSpPr/>
              <p:nvPr/>
            </p:nvSpPr>
            <p:spPr>
              <a:xfrm>
                <a:off x="4163335" y="3444939"/>
                <a:ext cx="270088" cy="3566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フリーフォーム: 図形 51">
                <a:extLst>
                  <a:ext uri="{FF2B5EF4-FFF2-40B4-BE49-F238E27FC236}">
                    <a16:creationId xmlns:a16="http://schemas.microsoft.com/office/drawing/2014/main" id="{DEB6531D-AB6F-4108-B231-B0B1735E4271}"/>
                  </a:ext>
                </a:extLst>
              </p:cNvPr>
              <p:cNvSpPr/>
              <p:nvPr/>
            </p:nvSpPr>
            <p:spPr>
              <a:xfrm rot="16200000">
                <a:off x="4361796" y="2924401"/>
                <a:ext cx="270088" cy="661515"/>
              </a:xfrm>
              <a:custGeom>
                <a:avLst/>
                <a:gdLst>
                  <a:gd name="connsiteX0" fmla="*/ 270088 w 270088"/>
                  <a:gd name="connsiteY0" fmla="*/ 264161 h 661515"/>
                  <a:gd name="connsiteX1" fmla="*/ 270088 w 270088"/>
                  <a:gd name="connsiteY1" fmla="*/ 661515 h 661515"/>
                  <a:gd name="connsiteX2" fmla="*/ 0 w 270088"/>
                  <a:gd name="connsiteY2" fmla="*/ 661515 h 661515"/>
                  <a:gd name="connsiteX3" fmla="*/ 0 w 270088"/>
                  <a:gd name="connsiteY3" fmla="*/ 0 h 661515"/>
                  <a:gd name="connsiteX4" fmla="*/ 11030 w 270088"/>
                  <a:gd name="connsiteY4" fmla="*/ 0 h 661515"/>
                  <a:gd name="connsiteX5" fmla="*/ 270088 w 270088"/>
                  <a:gd name="connsiteY5" fmla="*/ 264161 h 661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0088" h="661515">
                    <a:moveTo>
                      <a:pt x="270088" y="264161"/>
                    </a:moveTo>
                    <a:lnTo>
                      <a:pt x="270088" y="661515"/>
                    </a:lnTo>
                    <a:lnTo>
                      <a:pt x="0" y="661515"/>
                    </a:lnTo>
                    <a:lnTo>
                      <a:pt x="0" y="0"/>
                    </a:lnTo>
                    <a:lnTo>
                      <a:pt x="11030" y="0"/>
                    </a:lnTo>
                    <a:cubicBezTo>
                      <a:pt x="154104" y="0"/>
                      <a:pt x="270088" y="118269"/>
                      <a:pt x="270088" y="264161"/>
                    </a:cubicBez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部分円 52">
                <a:extLst>
                  <a:ext uri="{FF2B5EF4-FFF2-40B4-BE49-F238E27FC236}">
                    <a16:creationId xmlns:a16="http://schemas.microsoft.com/office/drawing/2014/main" id="{C9CB706C-21C3-4108-95A2-8A7270C7C8A0}"/>
                  </a:ext>
                </a:extLst>
              </p:cNvPr>
              <p:cNvSpPr/>
              <p:nvPr/>
            </p:nvSpPr>
            <p:spPr>
              <a:xfrm rot="10800000">
                <a:off x="4220121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4" name="グループ化 53">
              <a:extLst>
                <a:ext uri="{FF2B5EF4-FFF2-40B4-BE49-F238E27FC236}">
                  <a16:creationId xmlns:a16="http://schemas.microsoft.com/office/drawing/2014/main" id="{872947DB-FC50-4D2A-BA95-1F7F0A64D8AE}"/>
                </a:ext>
              </a:extLst>
            </p:cNvPr>
            <p:cNvGrpSpPr/>
            <p:nvPr/>
          </p:nvGrpSpPr>
          <p:grpSpPr>
            <a:xfrm>
              <a:off x="2309636" y="4018690"/>
              <a:ext cx="601198" cy="1013708"/>
              <a:chOff x="5168746" y="3121425"/>
              <a:chExt cx="601198" cy="1013708"/>
            </a:xfrm>
          </p:grpSpPr>
          <p:sp>
            <p:nvSpPr>
              <p:cNvPr id="55" name="楕円 54">
                <a:extLst>
                  <a:ext uri="{FF2B5EF4-FFF2-40B4-BE49-F238E27FC236}">
                    <a16:creationId xmlns:a16="http://schemas.microsoft.com/office/drawing/2014/main" id="{24923C02-1ED9-4292-9862-8BDAB185FE03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楕円 55">
                <a:extLst>
                  <a:ext uri="{FF2B5EF4-FFF2-40B4-BE49-F238E27FC236}">
                    <a16:creationId xmlns:a16="http://schemas.microsoft.com/office/drawing/2014/main" id="{70922B06-9BF1-48F4-96DC-6FD7F767981A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95D4F6A8-88F9-4D0A-9DF1-44CA30DF7473}"/>
                </a:ext>
              </a:extLst>
            </p:cNvPr>
            <p:cNvSpPr/>
            <p:nvPr/>
          </p:nvSpPr>
          <p:spPr>
            <a:xfrm>
              <a:off x="3096675" y="4227926"/>
              <a:ext cx="601198" cy="59523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FE32FD6-38BF-4484-A271-17637B0C9B35}"/>
              </a:ext>
            </a:extLst>
          </p:cNvPr>
          <p:cNvSpPr/>
          <p:nvPr/>
        </p:nvSpPr>
        <p:spPr>
          <a:xfrm>
            <a:off x="4359166" y="809105"/>
            <a:ext cx="25491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rPr>
              <a:t>C140</a:t>
            </a:r>
            <a:endParaRPr lang="ja-JP" altLang="en-US" sz="7200" b="1" dirty="0">
              <a:ln w="28575">
                <a:solidFill>
                  <a:schemeClr val="bg2">
                    <a:lumMod val="25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lumMod val="75000"/>
                    </a:schemeClr>
                  </a:gs>
                  <a:gs pos="43000">
                    <a:srgbClr val="0070C0"/>
                  </a:gs>
                  <a:gs pos="55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effectLst>
                <a:outerShdw dist="127000" dir="2700000" algn="tl" rotWithShape="0">
                  <a:schemeClr val="bg2">
                    <a:lumMod val="25000"/>
                  </a:schemeClr>
                </a:outerShdw>
              </a:effectLst>
              <a:latin typeface="Showcard Gothic" panose="04020904020102020604" pitchFamily="82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C306A972-02B0-460B-AF3C-BCA2FA5F47C4}"/>
              </a:ext>
            </a:extLst>
          </p:cNvPr>
          <p:cNvGrpSpPr/>
          <p:nvPr/>
        </p:nvGrpSpPr>
        <p:grpSpPr>
          <a:xfrm>
            <a:off x="7468701" y="682897"/>
            <a:ext cx="2377153" cy="1338200"/>
            <a:chOff x="7761136" y="3490265"/>
            <a:chExt cx="2377153" cy="1338200"/>
          </a:xfrm>
        </p:grpSpPr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A4E83727-3ED8-400C-8E75-11DFA4A7BD77}"/>
                </a:ext>
              </a:extLst>
            </p:cNvPr>
            <p:cNvSpPr/>
            <p:nvPr/>
          </p:nvSpPr>
          <p:spPr>
            <a:xfrm rot="20700000">
              <a:off x="7761136" y="3628136"/>
              <a:ext cx="86710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7200" b="1" dirty="0">
                  <a:ln w="285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lumMod val="75000"/>
                        </a:schemeClr>
                      </a:gs>
                      <a:gs pos="43000">
                        <a:srgbClr val="0070C0"/>
                      </a:gs>
                      <a:gs pos="55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>
                    <a:outerShdw dist="127000" dir="2700000" algn="tl" rotWithShape="0">
                      <a:schemeClr val="bg2">
                        <a:lumMod val="25000"/>
                      </a:schemeClr>
                    </a:outerShdw>
                  </a:effectLst>
                  <a:latin typeface="Showcard Gothic" panose="04020904020102020604" pitchFamily="82" charset="0"/>
                </a:rPr>
                <a:t>C</a:t>
              </a:r>
              <a:endParaRPr lang="ja-JP" altLang="en-US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endParaRPr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96BC8CD9-75F6-4545-8CDE-6D40D162E486}"/>
                </a:ext>
              </a:extLst>
            </p:cNvPr>
            <p:cNvSpPr/>
            <p:nvPr/>
          </p:nvSpPr>
          <p:spPr>
            <a:xfrm rot="21300000">
              <a:off x="8264577" y="3490265"/>
              <a:ext cx="86710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7200" b="1" dirty="0">
                  <a:ln w="285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lumMod val="75000"/>
                        </a:schemeClr>
                      </a:gs>
                      <a:gs pos="43000">
                        <a:srgbClr val="0070C0"/>
                      </a:gs>
                      <a:gs pos="55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>
                    <a:outerShdw dist="127000" dir="2700000" algn="tl" rotWithShape="0">
                      <a:schemeClr val="bg2">
                        <a:lumMod val="25000"/>
                      </a:schemeClr>
                    </a:outerShdw>
                  </a:effectLst>
                  <a:latin typeface="Showcard Gothic" panose="04020904020102020604" pitchFamily="82" charset="0"/>
                </a:rPr>
                <a:t>1</a:t>
              </a:r>
              <a:endParaRPr lang="ja-JP" altLang="en-US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endParaRPr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18293736-3DB3-4863-8FF7-75ADA52CF9E0}"/>
                </a:ext>
              </a:extLst>
            </p:cNvPr>
            <p:cNvSpPr/>
            <p:nvPr/>
          </p:nvSpPr>
          <p:spPr>
            <a:xfrm rot="300000">
              <a:off x="8819730" y="3496448"/>
              <a:ext cx="72521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7200" b="1" dirty="0">
                  <a:ln w="285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lumMod val="75000"/>
                        </a:schemeClr>
                      </a:gs>
                      <a:gs pos="43000">
                        <a:srgbClr val="0070C0"/>
                      </a:gs>
                      <a:gs pos="55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>
                    <a:outerShdw dist="127000" dir="2700000" algn="tl" rotWithShape="0">
                      <a:schemeClr val="bg2">
                        <a:lumMod val="25000"/>
                      </a:schemeClr>
                    </a:outerShdw>
                  </a:effectLst>
                  <a:latin typeface="Showcard Gothic" panose="04020904020102020604" pitchFamily="82" charset="0"/>
                </a:rPr>
                <a:t>4</a:t>
              </a:r>
              <a:endParaRPr lang="ja-JP" altLang="en-US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endParaRPr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EB101570-FE35-4CCC-A6FB-9675EBA144BC}"/>
                </a:ext>
              </a:extLst>
            </p:cNvPr>
            <p:cNvSpPr/>
            <p:nvPr/>
          </p:nvSpPr>
          <p:spPr>
            <a:xfrm rot="900000">
              <a:off x="9413075" y="3549433"/>
              <a:ext cx="72521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7200" b="1" dirty="0">
                  <a:ln w="285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lumMod val="75000"/>
                        </a:schemeClr>
                      </a:gs>
                      <a:gs pos="43000">
                        <a:srgbClr val="0070C0"/>
                      </a:gs>
                      <a:gs pos="55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>
                    <a:outerShdw dist="127000" dir="2700000" algn="tl" rotWithShape="0">
                      <a:schemeClr val="bg2">
                        <a:lumMod val="25000"/>
                      </a:schemeClr>
                    </a:outerShdw>
                  </a:effectLst>
                  <a:latin typeface="Showcard Gothic" panose="04020904020102020604" pitchFamily="82" charset="0"/>
                </a:rPr>
                <a:t>0</a:t>
              </a:r>
              <a:endParaRPr lang="ja-JP" altLang="en-US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endParaRPr>
            </a:p>
          </p:txBody>
        </p:sp>
      </p:grpSp>
      <p:pic>
        <p:nvPicPr>
          <p:cNvPr id="1129" name="Picture 105" descr="「pcエンジン ロゴ」の画像検索結果&quot;">
            <a:extLst>
              <a:ext uri="{FF2B5EF4-FFF2-40B4-BE49-F238E27FC236}">
                <a16:creationId xmlns:a16="http://schemas.microsoft.com/office/drawing/2014/main" id="{7F5550D6-4D8C-4D7D-B71F-8B7C41223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66442" y="1866658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06" name="グループ化 1105">
            <a:extLst>
              <a:ext uri="{FF2B5EF4-FFF2-40B4-BE49-F238E27FC236}">
                <a16:creationId xmlns:a16="http://schemas.microsoft.com/office/drawing/2014/main" id="{54A6AD08-2A49-414B-AA8F-B215B75280F5}"/>
              </a:ext>
            </a:extLst>
          </p:cNvPr>
          <p:cNvGrpSpPr/>
          <p:nvPr/>
        </p:nvGrpSpPr>
        <p:grpSpPr>
          <a:xfrm>
            <a:off x="3972111" y="4743288"/>
            <a:ext cx="2977454" cy="1475700"/>
            <a:chOff x="5988250" y="4332798"/>
            <a:chExt cx="2977454" cy="1475700"/>
          </a:xfrm>
        </p:grpSpPr>
        <p:sp>
          <p:nvSpPr>
            <p:cNvPr id="145" name="正方形/長方形 144">
              <a:extLst>
                <a:ext uri="{FF2B5EF4-FFF2-40B4-BE49-F238E27FC236}">
                  <a16:creationId xmlns:a16="http://schemas.microsoft.com/office/drawing/2014/main" id="{4F04E2C4-3A30-4C8C-869D-26426E81F2DC}"/>
                </a:ext>
              </a:extLst>
            </p:cNvPr>
            <p:cNvSpPr/>
            <p:nvPr/>
          </p:nvSpPr>
          <p:spPr>
            <a:xfrm>
              <a:off x="5988250" y="4885168"/>
              <a:ext cx="297745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5400" dirty="0">
                  <a:ln w="57150">
                    <a:solidFill>
                      <a:srgbClr val="FC412B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ission GT-R Condensed" panose="02000500000000000000" pitchFamily="2" charset="0"/>
                </a:rPr>
                <a:t>6280</a:t>
              </a:r>
            </a:p>
          </p:txBody>
        </p:sp>
        <p:sp>
          <p:nvSpPr>
            <p:cNvPr id="148" name="正方形/長方形 147">
              <a:extLst>
                <a:ext uri="{FF2B5EF4-FFF2-40B4-BE49-F238E27FC236}">
                  <a16:creationId xmlns:a16="http://schemas.microsoft.com/office/drawing/2014/main" id="{4A32F7DF-D357-4D29-B056-1BAC76735517}"/>
                </a:ext>
              </a:extLst>
            </p:cNvPr>
            <p:cNvSpPr/>
            <p:nvPr/>
          </p:nvSpPr>
          <p:spPr>
            <a:xfrm>
              <a:off x="5988250" y="4332798"/>
              <a:ext cx="297745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5400" dirty="0" err="1">
                  <a:ln w="0"/>
                  <a:solidFill>
                    <a:srgbClr val="FC412B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ission GT-R Condensed" panose="02000500000000000000" pitchFamily="2" charset="0"/>
                </a:rPr>
                <a:t>HuC</a:t>
              </a:r>
              <a:endParaRPr lang="en-US" altLang="ja-JP" sz="5400" dirty="0">
                <a:ln w="0"/>
                <a:solidFill>
                  <a:srgbClr val="FC412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ssion GT-R Condensed" panose="02000500000000000000" pitchFamily="2" charset="0"/>
              </a:endParaRPr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A9F7BB27-AD88-4D5A-84F8-CDB5231CF5CD}"/>
              </a:ext>
            </a:extLst>
          </p:cNvPr>
          <p:cNvGrpSpPr/>
          <p:nvPr/>
        </p:nvGrpSpPr>
        <p:grpSpPr>
          <a:xfrm>
            <a:off x="7748542" y="1798974"/>
            <a:ext cx="3896618" cy="2904911"/>
            <a:chOff x="7748542" y="1798974"/>
            <a:chExt cx="3896618" cy="2904911"/>
          </a:xfrm>
        </p:grpSpPr>
        <p:sp>
          <p:nvSpPr>
            <p:cNvPr id="1105" name="楕円 1104">
              <a:extLst>
                <a:ext uri="{FF2B5EF4-FFF2-40B4-BE49-F238E27FC236}">
                  <a16:creationId xmlns:a16="http://schemas.microsoft.com/office/drawing/2014/main" id="{4D91C100-BD4A-4E9D-AE7E-42A07DF17172}"/>
                </a:ext>
              </a:extLst>
            </p:cNvPr>
            <p:cNvSpPr/>
            <p:nvPr/>
          </p:nvSpPr>
          <p:spPr>
            <a:xfrm rot="21013589">
              <a:off x="8099623" y="3004858"/>
              <a:ext cx="3352116" cy="1132410"/>
            </a:xfrm>
            <a:prstGeom prst="ellipse">
              <a:avLst/>
            </a:prstGeom>
            <a:noFill/>
            <a:ln w="38100">
              <a:solidFill>
                <a:srgbClr val="F73C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" name="正方形/長方形 160">
              <a:extLst>
                <a:ext uri="{FF2B5EF4-FFF2-40B4-BE49-F238E27FC236}">
                  <a16:creationId xmlns:a16="http://schemas.microsoft.com/office/drawing/2014/main" id="{AF110217-FCAA-4873-B80B-859AAC426CF5}"/>
                </a:ext>
              </a:extLst>
            </p:cNvPr>
            <p:cNvSpPr/>
            <p:nvPr/>
          </p:nvSpPr>
          <p:spPr>
            <a:xfrm rot="20608585">
              <a:off x="8843938" y="3687329"/>
              <a:ext cx="898136" cy="5546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" name="正方形/長方形 159">
              <a:extLst>
                <a:ext uri="{FF2B5EF4-FFF2-40B4-BE49-F238E27FC236}">
                  <a16:creationId xmlns:a16="http://schemas.microsoft.com/office/drawing/2014/main" id="{BBA42480-EE80-4B20-B8EB-6345B7E42867}"/>
                </a:ext>
              </a:extLst>
            </p:cNvPr>
            <p:cNvSpPr/>
            <p:nvPr/>
          </p:nvSpPr>
          <p:spPr>
            <a:xfrm>
              <a:off x="8750376" y="2723219"/>
              <a:ext cx="1869279" cy="6629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7" name="正方形/長方形 1106">
              <a:extLst>
                <a:ext uri="{FF2B5EF4-FFF2-40B4-BE49-F238E27FC236}">
                  <a16:creationId xmlns:a16="http://schemas.microsoft.com/office/drawing/2014/main" id="{F77F684F-8303-4EF9-A99E-5E1F14878A2F}"/>
                </a:ext>
              </a:extLst>
            </p:cNvPr>
            <p:cNvSpPr/>
            <p:nvPr/>
          </p:nvSpPr>
          <p:spPr>
            <a:xfrm>
              <a:off x="8386602" y="3834663"/>
              <a:ext cx="756475" cy="690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110" name="図 1109">
              <a:extLst>
                <a:ext uri="{FF2B5EF4-FFF2-40B4-BE49-F238E27FC236}">
                  <a16:creationId xmlns:a16="http://schemas.microsoft.com/office/drawing/2014/main" id="{341AA22A-B36D-448A-983A-27DE88FBF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48542" y="1798974"/>
              <a:ext cx="3896618" cy="2904911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174" name="星: 4 pt 173">
              <a:extLst>
                <a:ext uri="{FF2B5EF4-FFF2-40B4-BE49-F238E27FC236}">
                  <a16:creationId xmlns:a16="http://schemas.microsoft.com/office/drawing/2014/main" id="{C49EAE5D-1636-4914-9F0F-2B50930A50FC}"/>
                </a:ext>
              </a:extLst>
            </p:cNvPr>
            <p:cNvSpPr/>
            <p:nvPr/>
          </p:nvSpPr>
          <p:spPr>
            <a:xfrm rot="3005734">
              <a:off x="10322099" y="2530136"/>
              <a:ext cx="512634" cy="1003424"/>
            </a:xfrm>
            <a:prstGeom prst="star4">
              <a:avLst>
                <a:gd name="adj" fmla="val 12817"/>
              </a:avLst>
            </a:prstGeom>
            <a:solidFill>
              <a:srgbClr val="FC412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" name="図 1">
            <a:extLst>
              <a:ext uri="{FF2B5EF4-FFF2-40B4-BE49-F238E27FC236}">
                <a16:creationId xmlns:a16="http://schemas.microsoft.com/office/drawing/2014/main" id="{A1F95CE0-BDA6-48DB-8F2F-168975EF0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7921" y="2112859"/>
            <a:ext cx="605651" cy="334008"/>
          </a:xfrm>
          <a:prstGeom prst="rect">
            <a:avLst/>
          </a:prstGeom>
        </p:spPr>
      </p:pic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DE9E4365-0FFA-4441-939C-298D8A033826}"/>
              </a:ext>
            </a:extLst>
          </p:cNvPr>
          <p:cNvGrpSpPr/>
          <p:nvPr/>
        </p:nvGrpSpPr>
        <p:grpSpPr>
          <a:xfrm>
            <a:off x="3883138" y="2847072"/>
            <a:ext cx="566894" cy="192183"/>
            <a:chOff x="460740" y="2714431"/>
            <a:chExt cx="3004408" cy="1018526"/>
          </a:xfrm>
        </p:grpSpPr>
        <p:grpSp>
          <p:nvGrpSpPr>
            <p:cNvPr id="69" name="グループ化 68">
              <a:extLst>
                <a:ext uri="{FF2B5EF4-FFF2-40B4-BE49-F238E27FC236}">
                  <a16:creationId xmlns:a16="http://schemas.microsoft.com/office/drawing/2014/main" id="{C6759D05-48FC-4F29-9109-F4881DF6545C}"/>
                </a:ext>
              </a:extLst>
            </p:cNvPr>
            <p:cNvGrpSpPr/>
            <p:nvPr/>
          </p:nvGrpSpPr>
          <p:grpSpPr>
            <a:xfrm>
              <a:off x="460740" y="2751098"/>
              <a:ext cx="655180" cy="981859"/>
              <a:chOff x="3288136" y="3156782"/>
              <a:chExt cx="655180" cy="981859"/>
            </a:xfrm>
          </p:grpSpPr>
          <p:sp>
            <p:nvSpPr>
              <p:cNvPr id="78" name="部分円 77">
                <a:extLst>
                  <a:ext uri="{FF2B5EF4-FFF2-40B4-BE49-F238E27FC236}">
                    <a16:creationId xmlns:a16="http://schemas.microsoft.com/office/drawing/2014/main" id="{67EB304D-9F4F-4973-BC73-501180CD1286}"/>
                  </a:ext>
                </a:extLst>
              </p:cNvPr>
              <p:cNvSpPr/>
              <p:nvPr/>
            </p:nvSpPr>
            <p:spPr>
              <a:xfrm rot="10800000">
                <a:off x="3348082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フリーフォーム: 図形 78">
                <a:extLst>
                  <a:ext uri="{FF2B5EF4-FFF2-40B4-BE49-F238E27FC236}">
                    <a16:creationId xmlns:a16="http://schemas.microsoft.com/office/drawing/2014/main" id="{76273EE7-2725-4829-928D-BE5F7FE8F97D}"/>
                  </a:ext>
                </a:extLst>
              </p:cNvPr>
              <p:cNvSpPr/>
              <p:nvPr/>
            </p:nvSpPr>
            <p:spPr>
              <a:xfrm flipH="1">
                <a:off x="3288136" y="3156782"/>
                <a:ext cx="270088" cy="978352"/>
              </a:xfrm>
              <a:custGeom>
                <a:avLst/>
                <a:gdLst>
                  <a:gd name="connsiteX0" fmla="*/ 0 w 294110"/>
                  <a:gd name="connsiteY0" fmla="*/ 0 h 1044786"/>
                  <a:gd name="connsiteX1" fmla="*/ 12011 w 294110"/>
                  <a:gd name="connsiteY1" fmla="*/ 0 h 1044786"/>
                  <a:gd name="connsiteX2" fmla="*/ 294110 w 294110"/>
                  <a:gd name="connsiteY2" fmla="*/ 282099 h 1044786"/>
                  <a:gd name="connsiteX3" fmla="*/ 294109 w 294110"/>
                  <a:gd name="connsiteY3" fmla="*/ 1044786 h 1044786"/>
                  <a:gd name="connsiteX4" fmla="*/ 0 w 294110"/>
                  <a:gd name="connsiteY4" fmla="*/ 1044786 h 1044786"/>
                  <a:gd name="connsiteX5" fmla="*/ 0 w 294110"/>
                  <a:gd name="connsiteY5" fmla="*/ 0 h 1044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4110" h="1044786">
                    <a:moveTo>
                      <a:pt x="0" y="0"/>
                    </a:moveTo>
                    <a:lnTo>
                      <a:pt x="12011" y="0"/>
                    </a:lnTo>
                    <a:cubicBezTo>
                      <a:pt x="167810" y="0"/>
                      <a:pt x="294110" y="126300"/>
                      <a:pt x="294110" y="282099"/>
                    </a:cubicBezTo>
                    <a:cubicBezTo>
                      <a:pt x="294110" y="536328"/>
                      <a:pt x="294109" y="790557"/>
                      <a:pt x="294109" y="1044786"/>
                    </a:cubicBezTo>
                    <a:lnTo>
                      <a:pt x="0" y="104478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0" name="グループ化 69">
              <a:extLst>
                <a:ext uri="{FF2B5EF4-FFF2-40B4-BE49-F238E27FC236}">
                  <a16:creationId xmlns:a16="http://schemas.microsoft.com/office/drawing/2014/main" id="{12B41F64-7AA5-4DEB-9952-EA2F3865EB2A}"/>
                </a:ext>
              </a:extLst>
            </p:cNvPr>
            <p:cNvGrpSpPr/>
            <p:nvPr/>
          </p:nvGrpSpPr>
          <p:grpSpPr>
            <a:xfrm>
              <a:off x="1359192" y="2714431"/>
              <a:ext cx="664262" cy="1018526"/>
              <a:chOff x="4163335" y="3120115"/>
              <a:chExt cx="664262" cy="1018526"/>
            </a:xfrm>
          </p:grpSpPr>
          <p:sp>
            <p:nvSpPr>
              <p:cNvPr id="75" name="正方形/長方形 74">
                <a:extLst>
                  <a:ext uri="{FF2B5EF4-FFF2-40B4-BE49-F238E27FC236}">
                    <a16:creationId xmlns:a16="http://schemas.microsoft.com/office/drawing/2014/main" id="{6A76EE0E-8F4A-441C-A439-9CEEE82B3E52}"/>
                  </a:ext>
                </a:extLst>
              </p:cNvPr>
              <p:cNvSpPr/>
              <p:nvPr/>
            </p:nvSpPr>
            <p:spPr>
              <a:xfrm>
                <a:off x="4163335" y="3444939"/>
                <a:ext cx="270088" cy="3566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" name="フリーフォーム: 図形 75">
                <a:extLst>
                  <a:ext uri="{FF2B5EF4-FFF2-40B4-BE49-F238E27FC236}">
                    <a16:creationId xmlns:a16="http://schemas.microsoft.com/office/drawing/2014/main" id="{F4F2C9DF-5F7B-4D28-B37D-0AC67FB2DAED}"/>
                  </a:ext>
                </a:extLst>
              </p:cNvPr>
              <p:cNvSpPr/>
              <p:nvPr/>
            </p:nvSpPr>
            <p:spPr>
              <a:xfrm rot="16200000">
                <a:off x="4361796" y="2924401"/>
                <a:ext cx="270088" cy="661515"/>
              </a:xfrm>
              <a:custGeom>
                <a:avLst/>
                <a:gdLst>
                  <a:gd name="connsiteX0" fmla="*/ 270088 w 270088"/>
                  <a:gd name="connsiteY0" fmla="*/ 264161 h 661515"/>
                  <a:gd name="connsiteX1" fmla="*/ 270088 w 270088"/>
                  <a:gd name="connsiteY1" fmla="*/ 661515 h 661515"/>
                  <a:gd name="connsiteX2" fmla="*/ 0 w 270088"/>
                  <a:gd name="connsiteY2" fmla="*/ 661515 h 661515"/>
                  <a:gd name="connsiteX3" fmla="*/ 0 w 270088"/>
                  <a:gd name="connsiteY3" fmla="*/ 0 h 661515"/>
                  <a:gd name="connsiteX4" fmla="*/ 11030 w 270088"/>
                  <a:gd name="connsiteY4" fmla="*/ 0 h 661515"/>
                  <a:gd name="connsiteX5" fmla="*/ 270088 w 270088"/>
                  <a:gd name="connsiteY5" fmla="*/ 264161 h 661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0088" h="661515">
                    <a:moveTo>
                      <a:pt x="270088" y="264161"/>
                    </a:moveTo>
                    <a:lnTo>
                      <a:pt x="270088" y="661515"/>
                    </a:lnTo>
                    <a:lnTo>
                      <a:pt x="0" y="661515"/>
                    </a:lnTo>
                    <a:lnTo>
                      <a:pt x="0" y="0"/>
                    </a:lnTo>
                    <a:lnTo>
                      <a:pt x="11030" y="0"/>
                    </a:lnTo>
                    <a:cubicBezTo>
                      <a:pt x="154104" y="0"/>
                      <a:pt x="270088" y="118269"/>
                      <a:pt x="270088" y="264161"/>
                    </a:cubicBez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" name="部分円 76">
                <a:extLst>
                  <a:ext uri="{FF2B5EF4-FFF2-40B4-BE49-F238E27FC236}">
                    <a16:creationId xmlns:a16="http://schemas.microsoft.com/office/drawing/2014/main" id="{C6626DB6-AB74-453D-B76A-DA7CCCDC3765}"/>
                  </a:ext>
                </a:extLst>
              </p:cNvPr>
              <p:cNvSpPr/>
              <p:nvPr/>
            </p:nvSpPr>
            <p:spPr>
              <a:xfrm rot="10800000">
                <a:off x="4220121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1" name="グループ化 70">
              <a:extLst>
                <a:ext uri="{FF2B5EF4-FFF2-40B4-BE49-F238E27FC236}">
                  <a16:creationId xmlns:a16="http://schemas.microsoft.com/office/drawing/2014/main" id="{30E46969-7C57-44A1-837C-A102C58FA149}"/>
                </a:ext>
              </a:extLst>
            </p:cNvPr>
            <p:cNvGrpSpPr/>
            <p:nvPr/>
          </p:nvGrpSpPr>
          <p:grpSpPr>
            <a:xfrm>
              <a:off x="2309636" y="2715741"/>
              <a:ext cx="601198" cy="1013708"/>
              <a:chOff x="5168746" y="3121425"/>
              <a:chExt cx="601198" cy="1013708"/>
            </a:xfrm>
          </p:grpSpPr>
          <p:sp>
            <p:nvSpPr>
              <p:cNvPr id="73" name="楕円 72">
                <a:extLst>
                  <a:ext uri="{FF2B5EF4-FFF2-40B4-BE49-F238E27FC236}">
                    <a16:creationId xmlns:a16="http://schemas.microsoft.com/office/drawing/2014/main" id="{4C2CA980-EF68-4BF5-A7A2-97B32380D881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楕円 73">
                <a:extLst>
                  <a:ext uri="{FF2B5EF4-FFF2-40B4-BE49-F238E27FC236}">
                    <a16:creationId xmlns:a16="http://schemas.microsoft.com/office/drawing/2014/main" id="{FE7341CB-136C-40B3-820D-7783D070616A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2" name="フリーフォーム: 図形 71">
              <a:extLst>
                <a:ext uri="{FF2B5EF4-FFF2-40B4-BE49-F238E27FC236}">
                  <a16:creationId xmlns:a16="http://schemas.microsoft.com/office/drawing/2014/main" id="{84013544-2ADD-4A98-B36E-25D54AFF5DEB}"/>
                </a:ext>
              </a:extLst>
            </p:cNvPr>
            <p:cNvSpPr/>
            <p:nvPr/>
          </p:nvSpPr>
          <p:spPr>
            <a:xfrm>
              <a:off x="3195060" y="2751098"/>
              <a:ext cx="270088" cy="978352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790A34AF-B34F-40FC-B2FF-9A51C361639D}"/>
              </a:ext>
            </a:extLst>
          </p:cNvPr>
          <p:cNvGrpSpPr/>
          <p:nvPr/>
        </p:nvGrpSpPr>
        <p:grpSpPr>
          <a:xfrm>
            <a:off x="3883271" y="3154572"/>
            <a:ext cx="583345" cy="184602"/>
            <a:chOff x="467661" y="4018690"/>
            <a:chExt cx="3230212" cy="1022215"/>
          </a:xfrm>
        </p:grpSpPr>
        <p:grpSp>
          <p:nvGrpSpPr>
            <p:cNvPr id="81" name="グループ化 80">
              <a:extLst>
                <a:ext uri="{FF2B5EF4-FFF2-40B4-BE49-F238E27FC236}">
                  <a16:creationId xmlns:a16="http://schemas.microsoft.com/office/drawing/2014/main" id="{2A97AB2D-C9CE-4F10-926C-A24A153E6CA9}"/>
                </a:ext>
              </a:extLst>
            </p:cNvPr>
            <p:cNvGrpSpPr/>
            <p:nvPr/>
          </p:nvGrpSpPr>
          <p:grpSpPr>
            <a:xfrm>
              <a:off x="467661" y="4022379"/>
              <a:ext cx="601198" cy="1013708"/>
              <a:chOff x="5168746" y="3121425"/>
              <a:chExt cx="601198" cy="1013708"/>
            </a:xfrm>
          </p:grpSpPr>
          <p:sp>
            <p:nvSpPr>
              <p:cNvPr id="90" name="楕円 89">
                <a:extLst>
                  <a:ext uri="{FF2B5EF4-FFF2-40B4-BE49-F238E27FC236}">
                    <a16:creationId xmlns:a16="http://schemas.microsoft.com/office/drawing/2014/main" id="{BDBCA2B7-C0CC-4DF2-A441-239106A5C24D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" name="楕円 90">
                <a:extLst>
                  <a:ext uri="{FF2B5EF4-FFF2-40B4-BE49-F238E27FC236}">
                    <a16:creationId xmlns:a16="http://schemas.microsoft.com/office/drawing/2014/main" id="{512670D2-561C-4D7B-AFE2-EF6FB88687A7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2" name="グループ化 81">
              <a:extLst>
                <a:ext uri="{FF2B5EF4-FFF2-40B4-BE49-F238E27FC236}">
                  <a16:creationId xmlns:a16="http://schemas.microsoft.com/office/drawing/2014/main" id="{2342BD64-C987-4096-AFC0-FB07448EBCA3}"/>
                </a:ext>
              </a:extLst>
            </p:cNvPr>
            <p:cNvGrpSpPr/>
            <p:nvPr/>
          </p:nvGrpSpPr>
          <p:grpSpPr>
            <a:xfrm>
              <a:off x="1359192" y="4022379"/>
              <a:ext cx="664262" cy="1018526"/>
              <a:chOff x="4163335" y="3120115"/>
              <a:chExt cx="664262" cy="1018526"/>
            </a:xfrm>
          </p:grpSpPr>
          <p:sp>
            <p:nvSpPr>
              <p:cNvPr id="87" name="正方形/長方形 86">
                <a:extLst>
                  <a:ext uri="{FF2B5EF4-FFF2-40B4-BE49-F238E27FC236}">
                    <a16:creationId xmlns:a16="http://schemas.microsoft.com/office/drawing/2014/main" id="{2E754A1A-3A15-49A0-A015-4E721FDA7515}"/>
                  </a:ext>
                </a:extLst>
              </p:cNvPr>
              <p:cNvSpPr/>
              <p:nvPr/>
            </p:nvSpPr>
            <p:spPr>
              <a:xfrm>
                <a:off x="4163335" y="3444939"/>
                <a:ext cx="270088" cy="3566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フリーフォーム: 図形 87">
                <a:extLst>
                  <a:ext uri="{FF2B5EF4-FFF2-40B4-BE49-F238E27FC236}">
                    <a16:creationId xmlns:a16="http://schemas.microsoft.com/office/drawing/2014/main" id="{EE1BB04B-34C5-43C9-97C7-3AD07E3AE222}"/>
                  </a:ext>
                </a:extLst>
              </p:cNvPr>
              <p:cNvSpPr/>
              <p:nvPr/>
            </p:nvSpPr>
            <p:spPr>
              <a:xfrm rot="16200000">
                <a:off x="4361796" y="2924401"/>
                <a:ext cx="270088" cy="661515"/>
              </a:xfrm>
              <a:custGeom>
                <a:avLst/>
                <a:gdLst>
                  <a:gd name="connsiteX0" fmla="*/ 270088 w 270088"/>
                  <a:gd name="connsiteY0" fmla="*/ 264161 h 661515"/>
                  <a:gd name="connsiteX1" fmla="*/ 270088 w 270088"/>
                  <a:gd name="connsiteY1" fmla="*/ 661515 h 661515"/>
                  <a:gd name="connsiteX2" fmla="*/ 0 w 270088"/>
                  <a:gd name="connsiteY2" fmla="*/ 661515 h 661515"/>
                  <a:gd name="connsiteX3" fmla="*/ 0 w 270088"/>
                  <a:gd name="connsiteY3" fmla="*/ 0 h 661515"/>
                  <a:gd name="connsiteX4" fmla="*/ 11030 w 270088"/>
                  <a:gd name="connsiteY4" fmla="*/ 0 h 661515"/>
                  <a:gd name="connsiteX5" fmla="*/ 270088 w 270088"/>
                  <a:gd name="connsiteY5" fmla="*/ 264161 h 661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0088" h="661515">
                    <a:moveTo>
                      <a:pt x="270088" y="264161"/>
                    </a:moveTo>
                    <a:lnTo>
                      <a:pt x="270088" y="661515"/>
                    </a:lnTo>
                    <a:lnTo>
                      <a:pt x="0" y="661515"/>
                    </a:lnTo>
                    <a:lnTo>
                      <a:pt x="0" y="0"/>
                    </a:lnTo>
                    <a:lnTo>
                      <a:pt x="11030" y="0"/>
                    </a:lnTo>
                    <a:cubicBezTo>
                      <a:pt x="154104" y="0"/>
                      <a:pt x="270088" y="118269"/>
                      <a:pt x="270088" y="264161"/>
                    </a:cubicBez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部分円 88">
                <a:extLst>
                  <a:ext uri="{FF2B5EF4-FFF2-40B4-BE49-F238E27FC236}">
                    <a16:creationId xmlns:a16="http://schemas.microsoft.com/office/drawing/2014/main" id="{EE966AE9-2E55-4395-B974-CFE0519C82D2}"/>
                  </a:ext>
                </a:extLst>
              </p:cNvPr>
              <p:cNvSpPr/>
              <p:nvPr/>
            </p:nvSpPr>
            <p:spPr>
              <a:xfrm rot="10800000">
                <a:off x="4220121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3" name="グループ化 82">
              <a:extLst>
                <a:ext uri="{FF2B5EF4-FFF2-40B4-BE49-F238E27FC236}">
                  <a16:creationId xmlns:a16="http://schemas.microsoft.com/office/drawing/2014/main" id="{88F93094-835D-4415-BB44-83145FDBDC20}"/>
                </a:ext>
              </a:extLst>
            </p:cNvPr>
            <p:cNvGrpSpPr/>
            <p:nvPr/>
          </p:nvGrpSpPr>
          <p:grpSpPr>
            <a:xfrm>
              <a:off x="2309636" y="4018690"/>
              <a:ext cx="601198" cy="1013708"/>
              <a:chOff x="5168746" y="3121425"/>
              <a:chExt cx="601198" cy="1013708"/>
            </a:xfrm>
          </p:grpSpPr>
          <p:sp>
            <p:nvSpPr>
              <p:cNvPr id="85" name="楕円 84">
                <a:extLst>
                  <a:ext uri="{FF2B5EF4-FFF2-40B4-BE49-F238E27FC236}">
                    <a16:creationId xmlns:a16="http://schemas.microsoft.com/office/drawing/2014/main" id="{B025A804-384C-4ED4-8423-C01CEE2730CA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楕円 85">
                <a:extLst>
                  <a:ext uri="{FF2B5EF4-FFF2-40B4-BE49-F238E27FC236}">
                    <a16:creationId xmlns:a16="http://schemas.microsoft.com/office/drawing/2014/main" id="{562BFCAA-0D1A-40D5-BE55-0DEC340E9418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6574524D-045D-4B30-ABD6-A84B9EE6D1BA}"/>
                </a:ext>
              </a:extLst>
            </p:cNvPr>
            <p:cNvSpPr/>
            <p:nvPr/>
          </p:nvSpPr>
          <p:spPr>
            <a:xfrm>
              <a:off x="3096675" y="4227926"/>
              <a:ext cx="601198" cy="59523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9" name="図 8">
            <a:extLst>
              <a:ext uri="{FF2B5EF4-FFF2-40B4-BE49-F238E27FC236}">
                <a16:creationId xmlns:a16="http://schemas.microsoft.com/office/drawing/2014/main" id="{F2E6AE90-531F-4C5F-AD7F-083E82FAA2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3608" y="4952048"/>
            <a:ext cx="591035" cy="55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22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29542DB2-7A25-4995-8F1B-D49C00677025}"/>
              </a:ext>
            </a:extLst>
          </p:cNvPr>
          <p:cNvSpPr/>
          <p:nvPr/>
        </p:nvSpPr>
        <p:spPr>
          <a:xfrm>
            <a:off x="2570287" y="1926992"/>
            <a:ext cx="1321776" cy="650634"/>
          </a:xfrm>
          <a:prstGeom prst="ellipse">
            <a:avLst/>
          </a:prstGeom>
          <a:solidFill>
            <a:srgbClr val="2DD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6F217DC8-FB77-45AC-B7CB-85DCB6B036E5}"/>
              </a:ext>
            </a:extLst>
          </p:cNvPr>
          <p:cNvSpPr/>
          <p:nvPr/>
        </p:nvSpPr>
        <p:spPr>
          <a:xfrm>
            <a:off x="1324687" y="1330566"/>
            <a:ext cx="1321776" cy="650634"/>
          </a:xfrm>
          <a:prstGeom prst="ellipse">
            <a:avLst/>
          </a:prstGeom>
          <a:solidFill>
            <a:srgbClr val="F7F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14E1660B-BDA7-48A0-9327-C578FF5A5B93}"/>
              </a:ext>
            </a:extLst>
          </p:cNvPr>
          <p:cNvSpPr/>
          <p:nvPr/>
        </p:nvSpPr>
        <p:spPr>
          <a:xfrm>
            <a:off x="2157046" y="257538"/>
            <a:ext cx="1247060" cy="1247060"/>
          </a:xfrm>
          <a:prstGeom prst="ellipse">
            <a:avLst/>
          </a:prstGeom>
          <a:solidFill>
            <a:srgbClr val="FA0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6C905ECC-9A27-428B-A448-FECE8707DDE1}"/>
              </a:ext>
            </a:extLst>
          </p:cNvPr>
          <p:cNvSpPr/>
          <p:nvPr/>
        </p:nvSpPr>
        <p:spPr>
          <a:xfrm>
            <a:off x="3404106" y="881068"/>
            <a:ext cx="1245600" cy="1245600"/>
          </a:xfrm>
          <a:prstGeom prst="ellipse">
            <a:avLst/>
          </a:prstGeom>
          <a:solidFill>
            <a:srgbClr val="0B1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65D61EA9-DCC5-4BC6-AF17-99BCC6ECCB1E}"/>
              </a:ext>
            </a:extLst>
          </p:cNvPr>
          <p:cNvGrpSpPr/>
          <p:nvPr/>
        </p:nvGrpSpPr>
        <p:grpSpPr>
          <a:xfrm>
            <a:off x="617485" y="3429000"/>
            <a:ext cx="4691049" cy="2320088"/>
            <a:chOff x="617485" y="3429000"/>
            <a:chExt cx="4691049" cy="2320088"/>
          </a:xfrm>
        </p:grpSpPr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5CFF0F9E-3D68-47E5-A4C9-FEAD865CE218}"/>
                </a:ext>
              </a:extLst>
            </p:cNvPr>
            <p:cNvSpPr/>
            <p:nvPr/>
          </p:nvSpPr>
          <p:spPr>
            <a:xfrm>
              <a:off x="2570287" y="5098454"/>
              <a:ext cx="1321776" cy="650634"/>
            </a:xfrm>
            <a:prstGeom prst="ellipse">
              <a:avLst/>
            </a:prstGeom>
            <a:solidFill>
              <a:srgbClr val="F7F9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47D3FA4F-D5C6-4D8A-9778-666FEE3769E4}"/>
                </a:ext>
              </a:extLst>
            </p:cNvPr>
            <p:cNvSpPr/>
            <p:nvPr/>
          </p:nvSpPr>
          <p:spPr>
            <a:xfrm>
              <a:off x="1324687" y="4502028"/>
              <a:ext cx="1321776" cy="650634"/>
            </a:xfrm>
            <a:prstGeom prst="ellipse">
              <a:avLst/>
            </a:prstGeom>
            <a:solidFill>
              <a:srgbClr val="2DD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A697A304-8DA6-43FC-945F-9B5197B574F0}"/>
                </a:ext>
              </a:extLst>
            </p:cNvPr>
            <p:cNvSpPr/>
            <p:nvPr/>
          </p:nvSpPr>
          <p:spPr>
            <a:xfrm>
              <a:off x="2157046" y="3429000"/>
              <a:ext cx="1247060" cy="1247060"/>
            </a:xfrm>
            <a:prstGeom prst="ellipse">
              <a:avLst/>
            </a:prstGeom>
            <a:solidFill>
              <a:srgbClr val="0B1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EA1AF767-A3A8-4139-9525-AE53199452D5}"/>
                </a:ext>
              </a:extLst>
            </p:cNvPr>
            <p:cNvSpPr/>
            <p:nvPr/>
          </p:nvSpPr>
          <p:spPr>
            <a:xfrm>
              <a:off x="3404106" y="4052530"/>
              <a:ext cx="1245600" cy="1245600"/>
            </a:xfrm>
            <a:prstGeom prst="ellipse">
              <a:avLst/>
            </a:prstGeom>
            <a:solidFill>
              <a:srgbClr val="FA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EF81853F-4F8D-4AB1-8267-0E79638E040D}"/>
                </a:ext>
              </a:extLst>
            </p:cNvPr>
            <p:cNvSpPr/>
            <p:nvPr/>
          </p:nvSpPr>
          <p:spPr>
            <a:xfrm>
              <a:off x="617485" y="3975328"/>
              <a:ext cx="4691049" cy="120032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ja-JP" sz="7200" b="1" dirty="0">
                  <a:ln/>
                  <a:solidFill>
                    <a:schemeClr val="tx1">
                      <a:lumMod val="95000"/>
                      <a:lumOff val="5000"/>
                    </a:schemeClr>
                  </a:solidFill>
                  <a:latin typeface="HandelGothic BT" panose="04030805030B02020C03" pitchFamily="82" charset="0"/>
                </a:rPr>
                <a:t>SPC700</a:t>
              </a:r>
              <a:endParaRPr lang="ja-JP" altLang="en-US" sz="7200" b="1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HandelGothic BT" panose="04030805030B02020C03" pitchFamily="82" charset="0"/>
              </a:endParaRPr>
            </a:p>
          </p:txBody>
        </p:sp>
      </p:grp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F52548E4-2B1D-4CCE-98B9-13F3BADF5237}"/>
              </a:ext>
            </a:extLst>
          </p:cNvPr>
          <p:cNvSpPr/>
          <p:nvPr/>
        </p:nvSpPr>
        <p:spPr>
          <a:xfrm>
            <a:off x="8223193" y="972293"/>
            <a:ext cx="960311" cy="960254"/>
          </a:xfrm>
          <a:custGeom>
            <a:avLst/>
            <a:gdLst>
              <a:gd name="connsiteX0" fmla="*/ 479303 w 960311"/>
              <a:gd name="connsiteY0" fmla="*/ 0 h 960254"/>
              <a:gd name="connsiteX1" fmla="*/ 960311 w 960311"/>
              <a:gd name="connsiteY1" fmla="*/ 481008 h 960254"/>
              <a:gd name="connsiteX2" fmla="*/ 576243 w 960311"/>
              <a:gd name="connsiteY2" fmla="*/ 952244 h 960254"/>
              <a:gd name="connsiteX3" fmla="*/ 496780 w 960311"/>
              <a:gd name="connsiteY3" fmla="*/ 960254 h 960254"/>
              <a:gd name="connsiteX4" fmla="*/ 498485 w 960311"/>
              <a:gd name="connsiteY4" fmla="*/ 943338 h 960254"/>
              <a:gd name="connsiteX5" fmla="*/ 17477 w 960311"/>
              <a:gd name="connsiteY5" fmla="*/ 462330 h 960254"/>
              <a:gd name="connsiteX6" fmla="*/ 0 w 960311"/>
              <a:gd name="connsiteY6" fmla="*/ 464092 h 960254"/>
              <a:gd name="connsiteX7" fmla="*/ 8067 w 960311"/>
              <a:gd name="connsiteY7" fmla="*/ 384068 h 960254"/>
              <a:gd name="connsiteX8" fmla="*/ 479303 w 960311"/>
              <a:gd name="connsiteY8" fmla="*/ 0 h 960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0311" h="960254">
                <a:moveTo>
                  <a:pt x="479303" y="0"/>
                </a:moveTo>
                <a:cubicBezTo>
                  <a:pt x="744956" y="0"/>
                  <a:pt x="960311" y="215355"/>
                  <a:pt x="960311" y="481008"/>
                </a:cubicBezTo>
                <a:cubicBezTo>
                  <a:pt x="960311" y="713454"/>
                  <a:pt x="795430" y="907391"/>
                  <a:pt x="576243" y="952244"/>
                </a:cubicBezTo>
                <a:lnTo>
                  <a:pt x="496780" y="960254"/>
                </a:lnTo>
                <a:lnTo>
                  <a:pt x="498485" y="943338"/>
                </a:lnTo>
                <a:cubicBezTo>
                  <a:pt x="498485" y="677685"/>
                  <a:pt x="283130" y="462330"/>
                  <a:pt x="17477" y="462330"/>
                </a:cubicBezTo>
                <a:lnTo>
                  <a:pt x="0" y="464092"/>
                </a:lnTo>
                <a:lnTo>
                  <a:pt x="8067" y="384068"/>
                </a:lnTo>
                <a:cubicBezTo>
                  <a:pt x="52920" y="164881"/>
                  <a:pt x="246857" y="0"/>
                  <a:pt x="479303" y="0"/>
                </a:cubicBezTo>
                <a:close/>
              </a:path>
            </a:pathLst>
          </a:custGeom>
          <a:solidFill>
            <a:srgbClr val="FA0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0043CECD-2612-42D6-824E-684703EE6777}"/>
              </a:ext>
            </a:extLst>
          </p:cNvPr>
          <p:cNvSpPr/>
          <p:nvPr/>
        </p:nvSpPr>
        <p:spPr>
          <a:xfrm>
            <a:off x="9183504" y="1474804"/>
            <a:ext cx="960311" cy="960254"/>
          </a:xfrm>
          <a:custGeom>
            <a:avLst/>
            <a:gdLst>
              <a:gd name="connsiteX0" fmla="*/ 479303 w 960311"/>
              <a:gd name="connsiteY0" fmla="*/ 0 h 960254"/>
              <a:gd name="connsiteX1" fmla="*/ 960311 w 960311"/>
              <a:gd name="connsiteY1" fmla="*/ 481008 h 960254"/>
              <a:gd name="connsiteX2" fmla="*/ 576243 w 960311"/>
              <a:gd name="connsiteY2" fmla="*/ 952244 h 960254"/>
              <a:gd name="connsiteX3" fmla="*/ 496780 w 960311"/>
              <a:gd name="connsiteY3" fmla="*/ 960254 h 960254"/>
              <a:gd name="connsiteX4" fmla="*/ 498485 w 960311"/>
              <a:gd name="connsiteY4" fmla="*/ 943338 h 960254"/>
              <a:gd name="connsiteX5" fmla="*/ 17477 w 960311"/>
              <a:gd name="connsiteY5" fmla="*/ 462330 h 960254"/>
              <a:gd name="connsiteX6" fmla="*/ 0 w 960311"/>
              <a:gd name="connsiteY6" fmla="*/ 464092 h 960254"/>
              <a:gd name="connsiteX7" fmla="*/ 8067 w 960311"/>
              <a:gd name="connsiteY7" fmla="*/ 384068 h 960254"/>
              <a:gd name="connsiteX8" fmla="*/ 479303 w 960311"/>
              <a:gd name="connsiteY8" fmla="*/ 0 h 960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0311" h="960254">
                <a:moveTo>
                  <a:pt x="479303" y="0"/>
                </a:moveTo>
                <a:cubicBezTo>
                  <a:pt x="744956" y="0"/>
                  <a:pt x="960311" y="215355"/>
                  <a:pt x="960311" y="481008"/>
                </a:cubicBezTo>
                <a:cubicBezTo>
                  <a:pt x="960311" y="713454"/>
                  <a:pt x="795430" y="907391"/>
                  <a:pt x="576243" y="952244"/>
                </a:cubicBezTo>
                <a:lnTo>
                  <a:pt x="496780" y="960254"/>
                </a:lnTo>
                <a:lnTo>
                  <a:pt x="498485" y="943338"/>
                </a:lnTo>
                <a:cubicBezTo>
                  <a:pt x="498485" y="677685"/>
                  <a:pt x="283130" y="462330"/>
                  <a:pt x="17477" y="462330"/>
                </a:cubicBezTo>
                <a:lnTo>
                  <a:pt x="0" y="464092"/>
                </a:lnTo>
                <a:lnTo>
                  <a:pt x="8067" y="384068"/>
                </a:lnTo>
                <a:cubicBezTo>
                  <a:pt x="52920" y="164881"/>
                  <a:pt x="246857" y="0"/>
                  <a:pt x="479303" y="0"/>
                </a:cubicBezTo>
                <a:close/>
              </a:path>
            </a:pathLst>
          </a:custGeom>
          <a:solidFill>
            <a:srgbClr val="0B1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559FE367-2E30-4BB3-B539-6A51A99EDA69}"/>
              </a:ext>
            </a:extLst>
          </p:cNvPr>
          <p:cNvSpPr/>
          <p:nvPr/>
        </p:nvSpPr>
        <p:spPr>
          <a:xfrm>
            <a:off x="8493567" y="2259000"/>
            <a:ext cx="1092816" cy="5379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5F900103-5978-4947-AC24-216DA2449B0A}"/>
              </a:ext>
            </a:extLst>
          </p:cNvPr>
          <p:cNvSpPr/>
          <p:nvPr/>
        </p:nvSpPr>
        <p:spPr>
          <a:xfrm>
            <a:off x="7553756" y="1793334"/>
            <a:ext cx="1020861" cy="5025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939CE71-5C66-4DBD-A725-435D12C3F332}"/>
              </a:ext>
            </a:extLst>
          </p:cNvPr>
          <p:cNvGrpSpPr/>
          <p:nvPr/>
        </p:nvGrpSpPr>
        <p:grpSpPr>
          <a:xfrm>
            <a:off x="5483525" y="4133590"/>
            <a:ext cx="5212184" cy="1809750"/>
            <a:chOff x="4374200" y="4520940"/>
            <a:chExt cx="5212184" cy="1809750"/>
          </a:xfrm>
        </p:grpSpPr>
        <p:pic>
          <p:nvPicPr>
            <p:cNvPr id="2" name="Picture 2" descr="「SNES ロゴ」の画像検索結果">
              <a:extLst>
                <a:ext uri="{FF2B5EF4-FFF2-40B4-BE49-F238E27FC236}">
                  <a16:creationId xmlns:a16="http://schemas.microsoft.com/office/drawing/2014/main" id="{2E33C64E-D02E-4B2A-91D1-552A09E215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3467" y="4520940"/>
              <a:ext cx="2533650" cy="1809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5EB54D0A-35E5-4B88-8419-D4DB0D1DE6D2}"/>
                </a:ext>
              </a:extLst>
            </p:cNvPr>
            <p:cNvSpPr/>
            <p:nvPr/>
          </p:nvSpPr>
          <p:spPr>
            <a:xfrm>
              <a:off x="4374200" y="4804531"/>
              <a:ext cx="5212184" cy="132343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ja-JP" sz="8000" b="1" dirty="0">
                  <a:ln/>
                  <a:solidFill>
                    <a:schemeClr val="accent3"/>
                  </a:solidFill>
                  <a:latin typeface="HandelGothic BT" panose="04030805030B02020C03" pitchFamily="82" charset="0"/>
                </a:rPr>
                <a:t>SPC700</a:t>
              </a:r>
              <a:endParaRPr lang="ja-JP" altLang="en-US" sz="8000" b="1" dirty="0">
                <a:ln/>
                <a:solidFill>
                  <a:schemeClr val="accent3"/>
                </a:solidFill>
                <a:latin typeface="HandelGothic BT" panose="04030805030B02020C03" pitchFamily="82" charset="0"/>
              </a:endParaRPr>
            </a:p>
          </p:txBody>
        </p:sp>
      </p:grpSp>
      <p:pic>
        <p:nvPicPr>
          <p:cNvPr id="4" name="図 3">
            <a:extLst>
              <a:ext uri="{FF2B5EF4-FFF2-40B4-BE49-F238E27FC236}">
                <a16:creationId xmlns:a16="http://schemas.microsoft.com/office/drawing/2014/main" id="{E9DBC7A4-10B0-450D-9CD8-266797447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454" y="3160652"/>
            <a:ext cx="884466" cy="30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55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8FF95DA5-05B2-47F7-AE82-C2389B0EF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575" y="1963374"/>
            <a:ext cx="2381250" cy="976676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91025B0-B35A-48D2-9C69-F1AAA5E5F11F}"/>
              </a:ext>
            </a:extLst>
          </p:cNvPr>
          <p:cNvSpPr/>
          <p:nvPr/>
        </p:nvSpPr>
        <p:spPr>
          <a:xfrm>
            <a:off x="2060576" y="1851547"/>
            <a:ext cx="23812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7200" dirty="0">
                <a:latin typeface="SF Atarian System" panose="00000400000000000000" pitchFamily="2" charset="0"/>
              </a:rPr>
              <a:t>POKEY</a:t>
            </a:r>
            <a:endParaRPr lang="ja-JP" altLang="en-US" sz="7200" dirty="0">
              <a:latin typeface="SF Atarian System" panose="00000400000000000000" pitchFamily="2" charset="0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F89490F5-F260-4372-8601-6F8CE488A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889" y="2465749"/>
            <a:ext cx="615978" cy="39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47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226536D9-FF43-4FA7-B999-0E37A7DB6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88831"/>
            <a:ext cx="2438740" cy="2219635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9DE9335-9B54-479E-A1BB-48345720B959}"/>
              </a:ext>
            </a:extLst>
          </p:cNvPr>
          <p:cNvGrpSpPr/>
          <p:nvPr/>
        </p:nvGrpSpPr>
        <p:grpSpPr>
          <a:xfrm>
            <a:off x="1752153" y="306387"/>
            <a:ext cx="9408345" cy="4728805"/>
            <a:chOff x="918072" y="-101386"/>
            <a:chExt cx="9408345" cy="4728805"/>
          </a:xfrm>
        </p:grpSpPr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E6E650D9-CDD2-4D19-AC94-9AA6797A0B9A}"/>
                </a:ext>
              </a:extLst>
            </p:cNvPr>
            <p:cNvSpPr txBox="1"/>
            <p:nvPr/>
          </p:nvSpPr>
          <p:spPr>
            <a:xfrm>
              <a:off x="918072" y="1980541"/>
              <a:ext cx="9408345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600" b="1" spc="-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YM2610B</a:t>
              </a:r>
              <a:endParaRPr kumimoji="1" lang="ja-JP" altLang="en-US" sz="16600" b="1" spc="-3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D92C24F2-FE04-4F6C-ADDE-D2FCE3DB8AE6}"/>
                </a:ext>
              </a:extLst>
            </p:cNvPr>
            <p:cNvGrpSpPr/>
            <p:nvPr/>
          </p:nvGrpSpPr>
          <p:grpSpPr>
            <a:xfrm>
              <a:off x="3998551" y="-101386"/>
              <a:ext cx="2690250" cy="2690250"/>
              <a:chOff x="805218" y="627798"/>
              <a:chExt cx="2166202" cy="2166202"/>
            </a:xfrm>
          </p:grpSpPr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EEDBE994-C874-4476-A3CB-83F276B0DF53}"/>
                  </a:ext>
                </a:extLst>
              </p:cNvPr>
              <p:cNvSpPr/>
              <p:nvPr/>
            </p:nvSpPr>
            <p:spPr>
              <a:xfrm>
                <a:off x="805218" y="627798"/>
                <a:ext cx="2166202" cy="216620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0E944BDE-0D14-4E64-A7DA-F6F898D2F107}"/>
                  </a:ext>
                </a:extLst>
              </p:cNvPr>
              <p:cNvGrpSpPr/>
              <p:nvPr/>
            </p:nvGrpSpPr>
            <p:grpSpPr>
              <a:xfrm flipH="1">
                <a:off x="1055083" y="841726"/>
                <a:ext cx="738338" cy="922921"/>
                <a:chOff x="2831147" y="3868243"/>
                <a:chExt cx="609600" cy="762000"/>
              </a:xfrm>
            </p:grpSpPr>
            <p:sp>
              <p:nvSpPr>
                <p:cNvPr id="9" name="フリーフォーム: 図形 8">
                  <a:extLst>
                    <a:ext uri="{FF2B5EF4-FFF2-40B4-BE49-F238E27FC236}">
                      <a16:creationId xmlns:a16="http://schemas.microsoft.com/office/drawing/2014/main" id="{4E594649-782F-4EAC-AF43-676B1186715A}"/>
                    </a:ext>
                  </a:extLst>
                </p:cNvPr>
                <p:cNvSpPr/>
                <p:nvPr/>
              </p:nvSpPr>
              <p:spPr>
                <a:xfrm>
                  <a:off x="2831147" y="3868243"/>
                  <a:ext cx="609600" cy="762000"/>
                </a:xfrm>
                <a:custGeom>
                  <a:avLst/>
                  <a:gdLst>
                    <a:gd name="connsiteX0" fmla="*/ 152400 w 609600"/>
                    <a:gd name="connsiteY0" fmla="*/ 0 h 762000"/>
                    <a:gd name="connsiteX1" fmla="*/ 0 w 609600"/>
                    <a:gd name="connsiteY1" fmla="*/ 205740 h 762000"/>
                    <a:gd name="connsiteX2" fmla="*/ 60960 w 609600"/>
                    <a:gd name="connsiteY2" fmla="*/ 426720 h 762000"/>
                    <a:gd name="connsiteX3" fmla="*/ 297180 w 609600"/>
                    <a:gd name="connsiteY3" fmla="*/ 708660 h 762000"/>
                    <a:gd name="connsiteX4" fmla="*/ 449580 w 609600"/>
                    <a:gd name="connsiteY4" fmla="*/ 762000 h 762000"/>
                    <a:gd name="connsiteX5" fmla="*/ 609600 w 609600"/>
                    <a:gd name="connsiteY5" fmla="*/ 533400 h 762000"/>
                    <a:gd name="connsiteX6" fmla="*/ 594360 w 609600"/>
                    <a:gd name="connsiteY6" fmla="*/ 358140 h 762000"/>
                    <a:gd name="connsiteX7" fmla="*/ 396240 w 609600"/>
                    <a:gd name="connsiteY7" fmla="*/ 38100 h 762000"/>
                    <a:gd name="connsiteX8" fmla="*/ 152400 w 609600"/>
                    <a:gd name="connsiteY8" fmla="*/ 0 h 76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9600" h="762000">
                      <a:moveTo>
                        <a:pt x="152400" y="0"/>
                      </a:moveTo>
                      <a:lnTo>
                        <a:pt x="0" y="205740"/>
                      </a:lnTo>
                      <a:lnTo>
                        <a:pt x="60960" y="426720"/>
                      </a:lnTo>
                      <a:lnTo>
                        <a:pt x="297180" y="708660"/>
                      </a:lnTo>
                      <a:lnTo>
                        <a:pt x="449580" y="762000"/>
                      </a:lnTo>
                      <a:lnTo>
                        <a:pt x="609600" y="533400"/>
                      </a:lnTo>
                      <a:lnTo>
                        <a:pt x="594360" y="358140"/>
                      </a:lnTo>
                      <a:lnTo>
                        <a:pt x="396240" y="38100"/>
                      </a:lnTo>
                      <a:lnTo>
                        <a:pt x="152400" y="0"/>
                      </a:lnTo>
                      <a:close/>
                    </a:path>
                  </a:pathLst>
                </a:custGeom>
                <a:solidFill>
                  <a:srgbClr val="FFCD0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" name="フリーフォーム: 図形 9">
                  <a:extLst>
                    <a:ext uri="{FF2B5EF4-FFF2-40B4-BE49-F238E27FC236}">
                      <a16:creationId xmlns:a16="http://schemas.microsoft.com/office/drawing/2014/main" id="{DAF799E8-7A66-4D09-B9A1-C50F5AA4EA09}"/>
                    </a:ext>
                  </a:extLst>
                </p:cNvPr>
                <p:cNvSpPr/>
                <p:nvPr/>
              </p:nvSpPr>
              <p:spPr>
                <a:xfrm>
                  <a:off x="3162776" y="4036648"/>
                  <a:ext cx="60325" cy="88900"/>
                </a:xfrm>
                <a:custGeom>
                  <a:avLst/>
                  <a:gdLst>
                    <a:gd name="connsiteX0" fmla="*/ 3175 w 60325"/>
                    <a:gd name="connsiteY0" fmla="*/ 0 h 88900"/>
                    <a:gd name="connsiteX1" fmla="*/ 0 w 60325"/>
                    <a:gd name="connsiteY1" fmla="*/ 66675 h 88900"/>
                    <a:gd name="connsiteX2" fmla="*/ 41275 w 60325"/>
                    <a:gd name="connsiteY2" fmla="*/ 88900 h 88900"/>
                    <a:gd name="connsiteX3" fmla="*/ 60325 w 60325"/>
                    <a:gd name="connsiteY3" fmla="*/ 63500 h 88900"/>
                    <a:gd name="connsiteX4" fmla="*/ 53975 w 60325"/>
                    <a:gd name="connsiteY4" fmla="*/ 6350 h 88900"/>
                    <a:gd name="connsiteX5" fmla="*/ 3175 w 60325"/>
                    <a:gd name="connsiteY5" fmla="*/ 0 h 88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0325" h="88900">
                      <a:moveTo>
                        <a:pt x="3175" y="0"/>
                      </a:moveTo>
                      <a:lnTo>
                        <a:pt x="0" y="66675"/>
                      </a:lnTo>
                      <a:lnTo>
                        <a:pt x="41275" y="88900"/>
                      </a:lnTo>
                      <a:lnTo>
                        <a:pt x="60325" y="63500"/>
                      </a:lnTo>
                      <a:lnTo>
                        <a:pt x="53975" y="6350"/>
                      </a:lnTo>
                      <a:lnTo>
                        <a:pt x="3175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" name="フリーフォーム: 図形 11">
                  <a:extLst>
                    <a:ext uri="{FF2B5EF4-FFF2-40B4-BE49-F238E27FC236}">
                      <a16:creationId xmlns:a16="http://schemas.microsoft.com/office/drawing/2014/main" id="{802A3BDC-166F-4700-91DF-950A6D4FD71B}"/>
                    </a:ext>
                  </a:extLst>
                </p:cNvPr>
                <p:cNvSpPr/>
                <p:nvPr/>
              </p:nvSpPr>
              <p:spPr>
                <a:xfrm>
                  <a:off x="2997776" y="4148880"/>
                  <a:ext cx="67782" cy="69297"/>
                </a:xfrm>
                <a:custGeom>
                  <a:avLst/>
                  <a:gdLst>
                    <a:gd name="connsiteX0" fmla="*/ 0 w 73025"/>
                    <a:gd name="connsiteY0" fmla="*/ 3175 h 66675"/>
                    <a:gd name="connsiteX1" fmla="*/ 25400 w 73025"/>
                    <a:gd name="connsiteY1" fmla="*/ 66675 h 66675"/>
                    <a:gd name="connsiteX2" fmla="*/ 73025 w 73025"/>
                    <a:gd name="connsiteY2" fmla="*/ 31750 h 66675"/>
                    <a:gd name="connsiteX3" fmla="*/ 69850 w 73025"/>
                    <a:gd name="connsiteY3" fmla="*/ 0 h 66675"/>
                    <a:gd name="connsiteX4" fmla="*/ 0 w 73025"/>
                    <a:gd name="connsiteY4" fmla="*/ 3175 h 66675"/>
                    <a:gd name="connsiteX0" fmla="*/ 0 w 73025"/>
                    <a:gd name="connsiteY0" fmla="*/ 3175 h 66675"/>
                    <a:gd name="connsiteX1" fmla="*/ 10060 w 73025"/>
                    <a:gd name="connsiteY1" fmla="*/ 31064 h 66675"/>
                    <a:gd name="connsiteX2" fmla="*/ 25400 w 73025"/>
                    <a:gd name="connsiteY2" fmla="*/ 66675 h 66675"/>
                    <a:gd name="connsiteX3" fmla="*/ 73025 w 73025"/>
                    <a:gd name="connsiteY3" fmla="*/ 31750 h 66675"/>
                    <a:gd name="connsiteX4" fmla="*/ 69850 w 73025"/>
                    <a:gd name="connsiteY4" fmla="*/ 0 h 66675"/>
                    <a:gd name="connsiteX5" fmla="*/ 0 w 73025"/>
                    <a:gd name="connsiteY5" fmla="*/ 3175 h 66675"/>
                    <a:gd name="connsiteX0" fmla="*/ 0 w 73025"/>
                    <a:gd name="connsiteY0" fmla="*/ 8418 h 71918"/>
                    <a:gd name="connsiteX1" fmla="*/ 10060 w 73025"/>
                    <a:gd name="connsiteY1" fmla="*/ 36307 h 71918"/>
                    <a:gd name="connsiteX2" fmla="*/ 25400 w 73025"/>
                    <a:gd name="connsiteY2" fmla="*/ 71918 h 71918"/>
                    <a:gd name="connsiteX3" fmla="*/ 73025 w 73025"/>
                    <a:gd name="connsiteY3" fmla="*/ 36993 h 71918"/>
                    <a:gd name="connsiteX4" fmla="*/ 56743 w 73025"/>
                    <a:gd name="connsiteY4" fmla="*/ 0 h 71918"/>
                    <a:gd name="connsiteX5" fmla="*/ 0 w 73025"/>
                    <a:gd name="connsiteY5" fmla="*/ 8418 h 71918"/>
                    <a:gd name="connsiteX0" fmla="*/ 0 w 67782"/>
                    <a:gd name="connsiteY0" fmla="*/ 8418 h 71918"/>
                    <a:gd name="connsiteX1" fmla="*/ 4817 w 67782"/>
                    <a:gd name="connsiteY1" fmla="*/ 36307 h 71918"/>
                    <a:gd name="connsiteX2" fmla="*/ 20157 w 67782"/>
                    <a:gd name="connsiteY2" fmla="*/ 71918 h 71918"/>
                    <a:gd name="connsiteX3" fmla="*/ 67782 w 67782"/>
                    <a:gd name="connsiteY3" fmla="*/ 36993 h 71918"/>
                    <a:gd name="connsiteX4" fmla="*/ 51500 w 67782"/>
                    <a:gd name="connsiteY4" fmla="*/ 0 h 71918"/>
                    <a:gd name="connsiteX5" fmla="*/ 0 w 67782"/>
                    <a:gd name="connsiteY5" fmla="*/ 8418 h 71918"/>
                    <a:gd name="connsiteX0" fmla="*/ 0 w 67782"/>
                    <a:gd name="connsiteY0" fmla="*/ 8418 h 69297"/>
                    <a:gd name="connsiteX1" fmla="*/ 4817 w 67782"/>
                    <a:gd name="connsiteY1" fmla="*/ 36307 h 69297"/>
                    <a:gd name="connsiteX2" fmla="*/ 25400 w 67782"/>
                    <a:gd name="connsiteY2" fmla="*/ 69297 h 69297"/>
                    <a:gd name="connsiteX3" fmla="*/ 67782 w 67782"/>
                    <a:gd name="connsiteY3" fmla="*/ 36993 h 69297"/>
                    <a:gd name="connsiteX4" fmla="*/ 51500 w 67782"/>
                    <a:gd name="connsiteY4" fmla="*/ 0 h 69297"/>
                    <a:gd name="connsiteX5" fmla="*/ 0 w 67782"/>
                    <a:gd name="connsiteY5" fmla="*/ 8418 h 692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7782" h="69297">
                      <a:moveTo>
                        <a:pt x="0" y="8418"/>
                      </a:moveTo>
                      <a:lnTo>
                        <a:pt x="4817" y="36307"/>
                      </a:lnTo>
                      <a:lnTo>
                        <a:pt x="25400" y="69297"/>
                      </a:lnTo>
                      <a:lnTo>
                        <a:pt x="67782" y="36993"/>
                      </a:lnTo>
                      <a:lnTo>
                        <a:pt x="51500" y="0"/>
                      </a:lnTo>
                      <a:lnTo>
                        <a:pt x="0" y="8418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" name="フリーフォーム: 図形 12">
                  <a:extLst>
                    <a:ext uri="{FF2B5EF4-FFF2-40B4-BE49-F238E27FC236}">
                      <a16:creationId xmlns:a16="http://schemas.microsoft.com/office/drawing/2014/main" id="{D656C137-3FA4-4A5E-915A-7B8A7A034415}"/>
                    </a:ext>
                  </a:extLst>
                </p:cNvPr>
                <p:cNvSpPr/>
                <p:nvPr/>
              </p:nvSpPr>
              <p:spPr>
                <a:xfrm>
                  <a:off x="3107213" y="4249244"/>
                  <a:ext cx="231775" cy="203200"/>
                </a:xfrm>
                <a:custGeom>
                  <a:avLst/>
                  <a:gdLst>
                    <a:gd name="connsiteX0" fmla="*/ 0 w 231775"/>
                    <a:gd name="connsiteY0" fmla="*/ 146050 h 203200"/>
                    <a:gd name="connsiteX1" fmla="*/ 76200 w 231775"/>
                    <a:gd name="connsiteY1" fmla="*/ 161925 h 203200"/>
                    <a:gd name="connsiteX2" fmla="*/ 146050 w 231775"/>
                    <a:gd name="connsiteY2" fmla="*/ 158750 h 203200"/>
                    <a:gd name="connsiteX3" fmla="*/ 184150 w 231775"/>
                    <a:gd name="connsiteY3" fmla="*/ 98425 h 203200"/>
                    <a:gd name="connsiteX4" fmla="*/ 193675 w 231775"/>
                    <a:gd name="connsiteY4" fmla="*/ 76200 h 203200"/>
                    <a:gd name="connsiteX5" fmla="*/ 222250 w 231775"/>
                    <a:gd name="connsiteY5" fmla="*/ 0 h 203200"/>
                    <a:gd name="connsiteX6" fmla="*/ 231775 w 231775"/>
                    <a:gd name="connsiteY6" fmla="*/ 130175 h 203200"/>
                    <a:gd name="connsiteX7" fmla="*/ 168275 w 231775"/>
                    <a:gd name="connsiteY7" fmla="*/ 193675 h 203200"/>
                    <a:gd name="connsiteX8" fmla="*/ 63500 w 231775"/>
                    <a:gd name="connsiteY8" fmla="*/ 203200 h 203200"/>
                    <a:gd name="connsiteX9" fmla="*/ 0 w 231775"/>
                    <a:gd name="connsiteY9" fmla="*/ 146050 h 203200"/>
                    <a:gd name="connsiteX0" fmla="*/ 0 w 231775"/>
                    <a:gd name="connsiteY0" fmla="*/ 146050 h 203200"/>
                    <a:gd name="connsiteX1" fmla="*/ 76200 w 231775"/>
                    <a:gd name="connsiteY1" fmla="*/ 161925 h 203200"/>
                    <a:gd name="connsiteX2" fmla="*/ 143428 w 231775"/>
                    <a:gd name="connsiteY2" fmla="*/ 153507 h 203200"/>
                    <a:gd name="connsiteX3" fmla="*/ 184150 w 231775"/>
                    <a:gd name="connsiteY3" fmla="*/ 98425 h 203200"/>
                    <a:gd name="connsiteX4" fmla="*/ 193675 w 231775"/>
                    <a:gd name="connsiteY4" fmla="*/ 76200 h 203200"/>
                    <a:gd name="connsiteX5" fmla="*/ 222250 w 231775"/>
                    <a:gd name="connsiteY5" fmla="*/ 0 h 203200"/>
                    <a:gd name="connsiteX6" fmla="*/ 231775 w 231775"/>
                    <a:gd name="connsiteY6" fmla="*/ 130175 h 203200"/>
                    <a:gd name="connsiteX7" fmla="*/ 168275 w 231775"/>
                    <a:gd name="connsiteY7" fmla="*/ 193675 h 203200"/>
                    <a:gd name="connsiteX8" fmla="*/ 63500 w 231775"/>
                    <a:gd name="connsiteY8" fmla="*/ 203200 h 203200"/>
                    <a:gd name="connsiteX9" fmla="*/ 0 w 231775"/>
                    <a:gd name="connsiteY9" fmla="*/ 146050 h 203200"/>
                    <a:gd name="connsiteX0" fmla="*/ 0 w 231775"/>
                    <a:gd name="connsiteY0" fmla="*/ 146050 h 203200"/>
                    <a:gd name="connsiteX1" fmla="*/ 76200 w 231775"/>
                    <a:gd name="connsiteY1" fmla="*/ 161925 h 203200"/>
                    <a:gd name="connsiteX2" fmla="*/ 143428 w 231775"/>
                    <a:gd name="connsiteY2" fmla="*/ 153507 h 203200"/>
                    <a:gd name="connsiteX3" fmla="*/ 184150 w 231775"/>
                    <a:gd name="connsiteY3" fmla="*/ 98425 h 203200"/>
                    <a:gd name="connsiteX4" fmla="*/ 193675 w 231775"/>
                    <a:gd name="connsiteY4" fmla="*/ 76200 h 203200"/>
                    <a:gd name="connsiteX5" fmla="*/ 222250 w 231775"/>
                    <a:gd name="connsiteY5" fmla="*/ 0 h 203200"/>
                    <a:gd name="connsiteX6" fmla="*/ 231775 w 231775"/>
                    <a:gd name="connsiteY6" fmla="*/ 124933 h 203200"/>
                    <a:gd name="connsiteX7" fmla="*/ 168275 w 231775"/>
                    <a:gd name="connsiteY7" fmla="*/ 193675 h 203200"/>
                    <a:gd name="connsiteX8" fmla="*/ 63500 w 231775"/>
                    <a:gd name="connsiteY8" fmla="*/ 203200 h 203200"/>
                    <a:gd name="connsiteX9" fmla="*/ 0 w 231775"/>
                    <a:gd name="connsiteY9" fmla="*/ 146050 h 203200"/>
                    <a:gd name="connsiteX0" fmla="*/ 0 w 231775"/>
                    <a:gd name="connsiteY0" fmla="*/ 146050 h 203200"/>
                    <a:gd name="connsiteX1" fmla="*/ 76200 w 231775"/>
                    <a:gd name="connsiteY1" fmla="*/ 161925 h 203200"/>
                    <a:gd name="connsiteX2" fmla="*/ 143428 w 231775"/>
                    <a:gd name="connsiteY2" fmla="*/ 153507 h 203200"/>
                    <a:gd name="connsiteX3" fmla="*/ 184150 w 231775"/>
                    <a:gd name="connsiteY3" fmla="*/ 98425 h 203200"/>
                    <a:gd name="connsiteX4" fmla="*/ 193675 w 231775"/>
                    <a:gd name="connsiteY4" fmla="*/ 76200 h 203200"/>
                    <a:gd name="connsiteX5" fmla="*/ 222250 w 231775"/>
                    <a:gd name="connsiteY5" fmla="*/ 0 h 203200"/>
                    <a:gd name="connsiteX6" fmla="*/ 231775 w 231775"/>
                    <a:gd name="connsiteY6" fmla="*/ 113137 h 203200"/>
                    <a:gd name="connsiteX7" fmla="*/ 168275 w 231775"/>
                    <a:gd name="connsiteY7" fmla="*/ 193675 h 203200"/>
                    <a:gd name="connsiteX8" fmla="*/ 63500 w 231775"/>
                    <a:gd name="connsiteY8" fmla="*/ 203200 h 203200"/>
                    <a:gd name="connsiteX9" fmla="*/ 0 w 231775"/>
                    <a:gd name="connsiteY9" fmla="*/ 146050 h 203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31775" h="203200">
                      <a:moveTo>
                        <a:pt x="0" y="146050"/>
                      </a:moveTo>
                      <a:lnTo>
                        <a:pt x="76200" y="161925"/>
                      </a:lnTo>
                      <a:lnTo>
                        <a:pt x="143428" y="153507"/>
                      </a:lnTo>
                      <a:lnTo>
                        <a:pt x="184150" y="98425"/>
                      </a:lnTo>
                      <a:lnTo>
                        <a:pt x="193675" y="76200"/>
                      </a:lnTo>
                      <a:lnTo>
                        <a:pt x="222250" y="0"/>
                      </a:lnTo>
                      <a:lnTo>
                        <a:pt x="231775" y="113137"/>
                      </a:lnTo>
                      <a:lnTo>
                        <a:pt x="168275" y="193675"/>
                      </a:lnTo>
                      <a:lnTo>
                        <a:pt x="63500" y="203200"/>
                      </a:lnTo>
                      <a:lnTo>
                        <a:pt x="0" y="14605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5" name="フリーフォーム: 図形 14">
                <a:extLst>
                  <a:ext uri="{FF2B5EF4-FFF2-40B4-BE49-F238E27FC236}">
                    <a16:creationId xmlns:a16="http://schemas.microsoft.com/office/drawing/2014/main" id="{E97AD130-E463-497F-B74D-93DC17DF0B5D}"/>
                  </a:ext>
                </a:extLst>
              </p:cNvPr>
              <p:cNvSpPr/>
              <p:nvPr/>
            </p:nvSpPr>
            <p:spPr>
              <a:xfrm rot="577827">
                <a:off x="1169372" y="1601105"/>
                <a:ext cx="650217" cy="1067871"/>
              </a:xfrm>
              <a:custGeom>
                <a:avLst/>
                <a:gdLst>
                  <a:gd name="connsiteX0" fmla="*/ 0 w 509587"/>
                  <a:gd name="connsiteY0" fmla="*/ 766762 h 766762"/>
                  <a:gd name="connsiteX1" fmla="*/ 33337 w 509587"/>
                  <a:gd name="connsiteY1" fmla="*/ 247650 h 766762"/>
                  <a:gd name="connsiteX2" fmla="*/ 104775 w 509587"/>
                  <a:gd name="connsiteY2" fmla="*/ 171450 h 766762"/>
                  <a:gd name="connsiteX3" fmla="*/ 342900 w 509587"/>
                  <a:gd name="connsiteY3" fmla="*/ 371475 h 766762"/>
                  <a:gd name="connsiteX4" fmla="*/ 409575 w 509587"/>
                  <a:gd name="connsiteY4" fmla="*/ 0 h 766762"/>
                  <a:gd name="connsiteX5" fmla="*/ 419100 w 509587"/>
                  <a:gd name="connsiteY5" fmla="*/ 104775 h 766762"/>
                  <a:gd name="connsiteX6" fmla="*/ 452437 w 509587"/>
                  <a:gd name="connsiteY6" fmla="*/ 42862 h 766762"/>
                  <a:gd name="connsiteX7" fmla="*/ 461962 w 509587"/>
                  <a:gd name="connsiteY7" fmla="*/ 119062 h 766762"/>
                  <a:gd name="connsiteX8" fmla="*/ 509587 w 509587"/>
                  <a:gd name="connsiteY8" fmla="*/ 47625 h 766762"/>
                  <a:gd name="connsiteX9" fmla="*/ 485775 w 509587"/>
                  <a:gd name="connsiteY9" fmla="*/ 714375 h 766762"/>
                  <a:gd name="connsiteX10" fmla="*/ 176212 w 509587"/>
                  <a:gd name="connsiteY10" fmla="*/ 428625 h 766762"/>
                  <a:gd name="connsiteX11" fmla="*/ 0 w 509587"/>
                  <a:gd name="connsiteY11" fmla="*/ 766762 h 766762"/>
                  <a:gd name="connsiteX0" fmla="*/ 0 w 512927"/>
                  <a:gd name="connsiteY0" fmla="*/ 676745 h 714375"/>
                  <a:gd name="connsiteX1" fmla="*/ 36677 w 512927"/>
                  <a:gd name="connsiteY1" fmla="*/ 247650 h 714375"/>
                  <a:gd name="connsiteX2" fmla="*/ 108115 w 512927"/>
                  <a:gd name="connsiteY2" fmla="*/ 171450 h 714375"/>
                  <a:gd name="connsiteX3" fmla="*/ 346240 w 512927"/>
                  <a:gd name="connsiteY3" fmla="*/ 371475 h 714375"/>
                  <a:gd name="connsiteX4" fmla="*/ 412915 w 512927"/>
                  <a:gd name="connsiteY4" fmla="*/ 0 h 714375"/>
                  <a:gd name="connsiteX5" fmla="*/ 422440 w 512927"/>
                  <a:gd name="connsiteY5" fmla="*/ 104775 h 714375"/>
                  <a:gd name="connsiteX6" fmla="*/ 455777 w 512927"/>
                  <a:gd name="connsiteY6" fmla="*/ 42862 h 714375"/>
                  <a:gd name="connsiteX7" fmla="*/ 465302 w 512927"/>
                  <a:gd name="connsiteY7" fmla="*/ 119062 h 714375"/>
                  <a:gd name="connsiteX8" fmla="*/ 512927 w 512927"/>
                  <a:gd name="connsiteY8" fmla="*/ 47625 h 714375"/>
                  <a:gd name="connsiteX9" fmla="*/ 489115 w 512927"/>
                  <a:gd name="connsiteY9" fmla="*/ 714375 h 714375"/>
                  <a:gd name="connsiteX10" fmla="*/ 179552 w 512927"/>
                  <a:gd name="connsiteY10" fmla="*/ 428625 h 714375"/>
                  <a:gd name="connsiteX11" fmla="*/ 0 w 512927"/>
                  <a:gd name="connsiteY11" fmla="*/ 676745 h 714375"/>
                  <a:gd name="connsiteX0" fmla="*/ 0 w 512927"/>
                  <a:gd name="connsiteY0" fmla="*/ 676745 h 881677"/>
                  <a:gd name="connsiteX1" fmla="*/ 36677 w 512927"/>
                  <a:gd name="connsiteY1" fmla="*/ 247650 h 881677"/>
                  <a:gd name="connsiteX2" fmla="*/ 108115 w 512927"/>
                  <a:gd name="connsiteY2" fmla="*/ 171450 h 881677"/>
                  <a:gd name="connsiteX3" fmla="*/ 346240 w 512927"/>
                  <a:gd name="connsiteY3" fmla="*/ 371475 h 881677"/>
                  <a:gd name="connsiteX4" fmla="*/ 412915 w 512927"/>
                  <a:gd name="connsiteY4" fmla="*/ 0 h 881677"/>
                  <a:gd name="connsiteX5" fmla="*/ 422440 w 512927"/>
                  <a:gd name="connsiteY5" fmla="*/ 104775 h 881677"/>
                  <a:gd name="connsiteX6" fmla="*/ 455777 w 512927"/>
                  <a:gd name="connsiteY6" fmla="*/ 42862 h 881677"/>
                  <a:gd name="connsiteX7" fmla="*/ 465302 w 512927"/>
                  <a:gd name="connsiteY7" fmla="*/ 119062 h 881677"/>
                  <a:gd name="connsiteX8" fmla="*/ 512927 w 512927"/>
                  <a:gd name="connsiteY8" fmla="*/ 47625 h 881677"/>
                  <a:gd name="connsiteX9" fmla="*/ 459705 w 512927"/>
                  <a:gd name="connsiteY9" fmla="*/ 881677 h 881677"/>
                  <a:gd name="connsiteX10" fmla="*/ 179552 w 512927"/>
                  <a:gd name="connsiteY10" fmla="*/ 428625 h 881677"/>
                  <a:gd name="connsiteX11" fmla="*/ 0 w 512927"/>
                  <a:gd name="connsiteY11" fmla="*/ 676745 h 881677"/>
                  <a:gd name="connsiteX0" fmla="*/ 0 w 512927"/>
                  <a:gd name="connsiteY0" fmla="*/ 676745 h 881677"/>
                  <a:gd name="connsiteX1" fmla="*/ 36677 w 512927"/>
                  <a:gd name="connsiteY1" fmla="*/ 247650 h 881677"/>
                  <a:gd name="connsiteX2" fmla="*/ 108115 w 512927"/>
                  <a:gd name="connsiteY2" fmla="*/ 171450 h 881677"/>
                  <a:gd name="connsiteX3" fmla="*/ 348829 w 512927"/>
                  <a:gd name="connsiteY3" fmla="*/ 429421 h 881677"/>
                  <a:gd name="connsiteX4" fmla="*/ 412915 w 512927"/>
                  <a:gd name="connsiteY4" fmla="*/ 0 h 881677"/>
                  <a:gd name="connsiteX5" fmla="*/ 422440 w 512927"/>
                  <a:gd name="connsiteY5" fmla="*/ 104775 h 881677"/>
                  <a:gd name="connsiteX6" fmla="*/ 455777 w 512927"/>
                  <a:gd name="connsiteY6" fmla="*/ 42862 h 881677"/>
                  <a:gd name="connsiteX7" fmla="*/ 465302 w 512927"/>
                  <a:gd name="connsiteY7" fmla="*/ 119062 h 881677"/>
                  <a:gd name="connsiteX8" fmla="*/ 512927 w 512927"/>
                  <a:gd name="connsiteY8" fmla="*/ 47625 h 881677"/>
                  <a:gd name="connsiteX9" fmla="*/ 459705 w 512927"/>
                  <a:gd name="connsiteY9" fmla="*/ 881677 h 881677"/>
                  <a:gd name="connsiteX10" fmla="*/ 179552 w 512927"/>
                  <a:gd name="connsiteY10" fmla="*/ 428625 h 881677"/>
                  <a:gd name="connsiteX11" fmla="*/ 0 w 512927"/>
                  <a:gd name="connsiteY11" fmla="*/ 676745 h 881677"/>
                  <a:gd name="connsiteX0" fmla="*/ 0 w 536844"/>
                  <a:gd name="connsiteY0" fmla="*/ 676745 h 881677"/>
                  <a:gd name="connsiteX1" fmla="*/ 36677 w 536844"/>
                  <a:gd name="connsiteY1" fmla="*/ 247650 h 881677"/>
                  <a:gd name="connsiteX2" fmla="*/ 108115 w 536844"/>
                  <a:gd name="connsiteY2" fmla="*/ 171450 h 881677"/>
                  <a:gd name="connsiteX3" fmla="*/ 348829 w 536844"/>
                  <a:gd name="connsiteY3" fmla="*/ 429421 h 881677"/>
                  <a:gd name="connsiteX4" fmla="*/ 412915 w 536844"/>
                  <a:gd name="connsiteY4" fmla="*/ 0 h 881677"/>
                  <a:gd name="connsiteX5" fmla="*/ 422440 w 536844"/>
                  <a:gd name="connsiteY5" fmla="*/ 104775 h 881677"/>
                  <a:gd name="connsiteX6" fmla="*/ 455777 w 536844"/>
                  <a:gd name="connsiteY6" fmla="*/ 42862 h 881677"/>
                  <a:gd name="connsiteX7" fmla="*/ 465302 w 536844"/>
                  <a:gd name="connsiteY7" fmla="*/ 119062 h 881677"/>
                  <a:gd name="connsiteX8" fmla="*/ 536844 w 536844"/>
                  <a:gd name="connsiteY8" fmla="*/ 47837 h 881677"/>
                  <a:gd name="connsiteX9" fmla="*/ 459705 w 536844"/>
                  <a:gd name="connsiteY9" fmla="*/ 881677 h 881677"/>
                  <a:gd name="connsiteX10" fmla="*/ 179552 w 536844"/>
                  <a:gd name="connsiteY10" fmla="*/ 428625 h 881677"/>
                  <a:gd name="connsiteX11" fmla="*/ 0 w 536844"/>
                  <a:gd name="connsiteY11" fmla="*/ 676745 h 881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36844" h="881677">
                    <a:moveTo>
                      <a:pt x="0" y="676745"/>
                    </a:moveTo>
                    <a:lnTo>
                      <a:pt x="36677" y="247650"/>
                    </a:lnTo>
                    <a:lnTo>
                      <a:pt x="108115" y="171450"/>
                    </a:lnTo>
                    <a:lnTo>
                      <a:pt x="348829" y="429421"/>
                    </a:lnTo>
                    <a:lnTo>
                      <a:pt x="412915" y="0"/>
                    </a:lnTo>
                    <a:lnTo>
                      <a:pt x="422440" y="104775"/>
                    </a:lnTo>
                    <a:lnTo>
                      <a:pt x="455777" y="42862"/>
                    </a:lnTo>
                    <a:lnTo>
                      <a:pt x="465302" y="119062"/>
                    </a:lnTo>
                    <a:lnTo>
                      <a:pt x="536844" y="47837"/>
                    </a:lnTo>
                    <a:lnTo>
                      <a:pt x="459705" y="881677"/>
                    </a:lnTo>
                    <a:lnTo>
                      <a:pt x="179552" y="428625"/>
                    </a:lnTo>
                    <a:lnTo>
                      <a:pt x="0" y="676745"/>
                    </a:lnTo>
                    <a:close/>
                  </a:path>
                </a:pathLst>
              </a:custGeom>
              <a:solidFill>
                <a:srgbClr val="0297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grpSp>
            <p:nvGrpSpPr>
              <p:cNvPr id="20" name="グループ化 19">
                <a:extLst>
                  <a:ext uri="{FF2B5EF4-FFF2-40B4-BE49-F238E27FC236}">
                    <a16:creationId xmlns:a16="http://schemas.microsoft.com/office/drawing/2014/main" id="{237C6E9C-6A5E-42BC-A274-5FD1C49301A9}"/>
                  </a:ext>
                </a:extLst>
              </p:cNvPr>
              <p:cNvGrpSpPr/>
              <p:nvPr/>
            </p:nvGrpSpPr>
            <p:grpSpPr>
              <a:xfrm>
                <a:off x="1924969" y="1560558"/>
                <a:ext cx="824495" cy="983973"/>
                <a:chOff x="3003861" y="4638546"/>
                <a:chExt cx="680734" cy="812408"/>
              </a:xfrm>
            </p:grpSpPr>
            <p:sp>
              <p:nvSpPr>
                <p:cNvPr id="16" name="フリーフォーム: 図形 15">
                  <a:extLst>
                    <a:ext uri="{FF2B5EF4-FFF2-40B4-BE49-F238E27FC236}">
                      <a16:creationId xmlns:a16="http://schemas.microsoft.com/office/drawing/2014/main" id="{3D0EC6DF-E9EB-4F2C-9422-61EE1162DE56}"/>
                    </a:ext>
                  </a:extLst>
                </p:cNvPr>
                <p:cNvSpPr/>
                <p:nvPr/>
              </p:nvSpPr>
              <p:spPr>
                <a:xfrm>
                  <a:off x="3003861" y="4638546"/>
                  <a:ext cx="680734" cy="812408"/>
                </a:xfrm>
                <a:custGeom>
                  <a:avLst/>
                  <a:gdLst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581025 w 600075"/>
                    <a:gd name="connsiteY5" fmla="*/ 342900 h 652463"/>
                    <a:gd name="connsiteX6" fmla="*/ 600075 w 600075"/>
                    <a:gd name="connsiteY6" fmla="*/ 19050 h 652463"/>
                    <a:gd name="connsiteX7" fmla="*/ 276225 w 600075"/>
                    <a:gd name="connsiteY7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439293 w 600075"/>
                    <a:gd name="connsiteY5" fmla="*/ 471199 h 652463"/>
                    <a:gd name="connsiteX6" fmla="*/ 581025 w 600075"/>
                    <a:gd name="connsiteY6" fmla="*/ 342900 h 652463"/>
                    <a:gd name="connsiteX7" fmla="*/ 600075 w 600075"/>
                    <a:gd name="connsiteY7" fmla="*/ 19050 h 652463"/>
                    <a:gd name="connsiteX8" fmla="*/ 276225 w 600075"/>
                    <a:gd name="connsiteY8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99553 w 600075"/>
                    <a:gd name="connsiteY5" fmla="*/ 465522 h 652463"/>
                    <a:gd name="connsiteX6" fmla="*/ 581025 w 600075"/>
                    <a:gd name="connsiteY6" fmla="*/ 342900 h 652463"/>
                    <a:gd name="connsiteX7" fmla="*/ 600075 w 600075"/>
                    <a:gd name="connsiteY7" fmla="*/ 19050 h 652463"/>
                    <a:gd name="connsiteX8" fmla="*/ 276225 w 600075"/>
                    <a:gd name="connsiteY8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48460 w 600075"/>
                    <a:gd name="connsiteY5" fmla="*/ 556356 h 652463"/>
                    <a:gd name="connsiteX6" fmla="*/ 399553 w 600075"/>
                    <a:gd name="connsiteY6" fmla="*/ 465522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48460 w 600075"/>
                    <a:gd name="connsiteY5" fmla="*/ 556356 h 652463"/>
                    <a:gd name="connsiteX6" fmla="*/ 399553 w 600075"/>
                    <a:gd name="connsiteY6" fmla="*/ 465522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48460 w 600075"/>
                    <a:gd name="connsiteY5" fmla="*/ 556356 h 652463"/>
                    <a:gd name="connsiteX6" fmla="*/ 501741 w 600075"/>
                    <a:gd name="connsiteY6" fmla="*/ 442814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48460 w 600075"/>
                    <a:gd name="connsiteY5" fmla="*/ 556356 h 652463"/>
                    <a:gd name="connsiteX6" fmla="*/ 438003 w 600075"/>
                    <a:gd name="connsiteY6" fmla="*/ 493001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48460 w 600075"/>
                    <a:gd name="connsiteY5" fmla="*/ 556356 h 652463"/>
                    <a:gd name="connsiteX6" fmla="*/ 414349 w 600075"/>
                    <a:gd name="connsiteY6" fmla="*/ 462250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414349 w 600075"/>
                    <a:gd name="connsiteY5" fmla="*/ 462250 h 652463"/>
                    <a:gd name="connsiteX6" fmla="*/ 501741 w 600075"/>
                    <a:gd name="connsiteY6" fmla="*/ 442814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414349 w 600075"/>
                    <a:gd name="connsiteY4" fmla="*/ 462250 h 652463"/>
                    <a:gd name="connsiteX5" fmla="*/ 501741 w 600075"/>
                    <a:gd name="connsiteY5" fmla="*/ 442814 h 652463"/>
                    <a:gd name="connsiteX6" fmla="*/ 581025 w 600075"/>
                    <a:gd name="connsiteY6" fmla="*/ 342900 h 652463"/>
                    <a:gd name="connsiteX7" fmla="*/ 600075 w 600075"/>
                    <a:gd name="connsiteY7" fmla="*/ 19050 h 652463"/>
                    <a:gd name="connsiteX8" fmla="*/ 276225 w 600075"/>
                    <a:gd name="connsiteY8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46401 w 600075"/>
                    <a:gd name="connsiteY4" fmla="*/ 559234 h 652463"/>
                    <a:gd name="connsiteX5" fmla="*/ 414349 w 600075"/>
                    <a:gd name="connsiteY5" fmla="*/ 462250 h 652463"/>
                    <a:gd name="connsiteX6" fmla="*/ 501741 w 600075"/>
                    <a:gd name="connsiteY6" fmla="*/ 442814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594716 h 652463"/>
                    <a:gd name="connsiteX5" fmla="*/ 414349 w 600075"/>
                    <a:gd name="connsiteY5" fmla="*/ 462250 h 652463"/>
                    <a:gd name="connsiteX6" fmla="*/ 501741 w 600075"/>
                    <a:gd name="connsiteY6" fmla="*/ 442814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627832 h 652463"/>
                    <a:gd name="connsiteX5" fmla="*/ 414349 w 600075"/>
                    <a:gd name="connsiteY5" fmla="*/ 462250 h 652463"/>
                    <a:gd name="connsiteX6" fmla="*/ 501741 w 600075"/>
                    <a:gd name="connsiteY6" fmla="*/ 442814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627832 h 652463"/>
                    <a:gd name="connsiteX5" fmla="*/ 359943 w 600075"/>
                    <a:gd name="connsiteY5" fmla="*/ 542675 h 652463"/>
                    <a:gd name="connsiteX6" fmla="*/ 414349 w 600075"/>
                    <a:gd name="connsiteY6" fmla="*/ 462250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627832 h 652463"/>
                    <a:gd name="connsiteX5" fmla="*/ 388329 w 600075"/>
                    <a:gd name="connsiteY5" fmla="*/ 556868 h 652463"/>
                    <a:gd name="connsiteX6" fmla="*/ 414349 w 600075"/>
                    <a:gd name="connsiteY6" fmla="*/ 462250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627832 h 652463"/>
                    <a:gd name="connsiteX5" fmla="*/ 388329 w 600075"/>
                    <a:gd name="connsiteY5" fmla="*/ 556868 h 652463"/>
                    <a:gd name="connsiteX6" fmla="*/ 400157 w 600075"/>
                    <a:gd name="connsiteY6" fmla="*/ 445692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627832 h 652463"/>
                    <a:gd name="connsiteX5" fmla="*/ 388329 w 600075"/>
                    <a:gd name="connsiteY5" fmla="*/ 556868 h 652463"/>
                    <a:gd name="connsiteX6" fmla="*/ 400157 w 600075"/>
                    <a:gd name="connsiteY6" fmla="*/ 445692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440369 w 600075"/>
                    <a:gd name="connsiteY10" fmla="*/ 11631 h 652463"/>
                    <a:gd name="connsiteX11" fmla="*/ 276225 w 600075"/>
                    <a:gd name="connsiteY11" fmla="*/ 0 h 652463"/>
                    <a:gd name="connsiteX0" fmla="*/ 276225 w 600075"/>
                    <a:gd name="connsiteY0" fmla="*/ 27399 h 679862"/>
                    <a:gd name="connsiteX1" fmla="*/ 9525 w 600075"/>
                    <a:gd name="connsiteY1" fmla="*/ 356012 h 679862"/>
                    <a:gd name="connsiteX2" fmla="*/ 0 w 600075"/>
                    <a:gd name="connsiteY2" fmla="*/ 603662 h 679862"/>
                    <a:gd name="connsiteX3" fmla="*/ 85725 w 600075"/>
                    <a:gd name="connsiteY3" fmla="*/ 679862 h 679862"/>
                    <a:gd name="connsiteX4" fmla="*/ 296076 w 600075"/>
                    <a:gd name="connsiteY4" fmla="*/ 655231 h 679862"/>
                    <a:gd name="connsiteX5" fmla="*/ 388329 w 600075"/>
                    <a:gd name="connsiteY5" fmla="*/ 584267 h 679862"/>
                    <a:gd name="connsiteX6" fmla="*/ 400157 w 600075"/>
                    <a:gd name="connsiteY6" fmla="*/ 473091 h 679862"/>
                    <a:gd name="connsiteX7" fmla="*/ 501741 w 600075"/>
                    <a:gd name="connsiteY7" fmla="*/ 470213 h 679862"/>
                    <a:gd name="connsiteX8" fmla="*/ 581025 w 600075"/>
                    <a:gd name="connsiteY8" fmla="*/ 370299 h 679862"/>
                    <a:gd name="connsiteX9" fmla="*/ 600075 w 600075"/>
                    <a:gd name="connsiteY9" fmla="*/ 46449 h 679862"/>
                    <a:gd name="connsiteX10" fmla="*/ 429725 w 600075"/>
                    <a:gd name="connsiteY10" fmla="*/ 0 h 679862"/>
                    <a:gd name="connsiteX11" fmla="*/ 276225 w 600075"/>
                    <a:gd name="connsiteY11" fmla="*/ 27399 h 679862"/>
                    <a:gd name="connsiteX0" fmla="*/ 276225 w 639105"/>
                    <a:gd name="connsiteY0" fmla="*/ 27399 h 679862"/>
                    <a:gd name="connsiteX1" fmla="*/ 9525 w 639105"/>
                    <a:gd name="connsiteY1" fmla="*/ 356012 h 679862"/>
                    <a:gd name="connsiteX2" fmla="*/ 0 w 639105"/>
                    <a:gd name="connsiteY2" fmla="*/ 603662 h 679862"/>
                    <a:gd name="connsiteX3" fmla="*/ 85725 w 639105"/>
                    <a:gd name="connsiteY3" fmla="*/ 679862 h 679862"/>
                    <a:gd name="connsiteX4" fmla="*/ 296076 w 639105"/>
                    <a:gd name="connsiteY4" fmla="*/ 655231 h 679862"/>
                    <a:gd name="connsiteX5" fmla="*/ 388329 w 639105"/>
                    <a:gd name="connsiteY5" fmla="*/ 584267 h 679862"/>
                    <a:gd name="connsiteX6" fmla="*/ 400157 w 639105"/>
                    <a:gd name="connsiteY6" fmla="*/ 473091 h 679862"/>
                    <a:gd name="connsiteX7" fmla="*/ 501741 w 639105"/>
                    <a:gd name="connsiteY7" fmla="*/ 470213 h 679862"/>
                    <a:gd name="connsiteX8" fmla="*/ 581025 w 639105"/>
                    <a:gd name="connsiteY8" fmla="*/ 370299 h 679862"/>
                    <a:gd name="connsiteX9" fmla="*/ 639105 w 639105"/>
                    <a:gd name="connsiteY9" fmla="*/ 142251 h 679862"/>
                    <a:gd name="connsiteX10" fmla="*/ 429725 w 639105"/>
                    <a:gd name="connsiteY10" fmla="*/ 0 h 679862"/>
                    <a:gd name="connsiteX11" fmla="*/ 276225 w 639105"/>
                    <a:gd name="connsiteY11" fmla="*/ 27399 h 679862"/>
                    <a:gd name="connsiteX0" fmla="*/ 276225 w 639105"/>
                    <a:gd name="connsiteY0" fmla="*/ 27399 h 679862"/>
                    <a:gd name="connsiteX1" fmla="*/ 9525 w 639105"/>
                    <a:gd name="connsiteY1" fmla="*/ 356012 h 679862"/>
                    <a:gd name="connsiteX2" fmla="*/ 0 w 639105"/>
                    <a:gd name="connsiteY2" fmla="*/ 603662 h 679862"/>
                    <a:gd name="connsiteX3" fmla="*/ 85725 w 639105"/>
                    <a:gd name="connsiteY3" fmla="*/ 679862 h 679862"/>
                    <a:gd name="connsiteX4" fmla="*/ 296076 w 639105"/>
                    <a:gd name="connsiteY4" fmla="*/ 655231 h 679862"/>
                    <a:gd name="connsiteX5" fmla="*/ 388329 w 639105"/>
                    <a:gd name="connsiteY5" fmla="*/ 584267 h 679862"/>
                    <a:gd name="connsiteX6" fmla="*/ 400157 w 639105"/>
                    <a:gd name="connsiteY6" fmla="*/ 473091 h 679862"/>
                    <a:gd name="connsiteX7" fmla="*/ 501741 w 639105"/>
                    <a:gd name="connsiteY7" fmla="*/ 470213 h 679862"/>
                    <a:gd name="connsiteX8" fmla="*/ 581025 w 639105"/>
                    <a:gd name="connsiteY8" fmla="*/ 370299 h 679862"/>
                    <a:gd name="connsiteX9" fmla="*/ 639105 w 639105"/>
                    <a:gd name="connsiteY9" fmla="*/ 142251 h 679862"/>
                    <a:gd name="connsiteX10" fmla="*/ 521975 w 639105"/>
                    <a:gd name="connsiteY10" fmla="*/ 60321 h 679862"/>
                    <a:gd name="connsiteX11" fmla="*/ 429725 w 639105"/>
                    <a:gd name="connsiteY11" fmla="*/ 0 h 679862"/>
                    <a:gd name="connsiteX12" fmla="*/ 276225 w 639105"/>
                    <a:gd name="connsiteY12" fmla="*/ 27399 h 679862"/>
                    <a:gd name="connsiteX0" fmla="*/ 276225 w 639105"/>
                    <a:gd name="connsiteY0" fmla="*/ 27399 h 679862"/>
                    <a:gd name="connsiteX1" fmla="*/ 9525 w 639105"/>
                    <a:gd name="connsiteY1" fmla="*/ 356012 h 679862"/>
                    <a:gd name="connsiteX2" fmla="*/ 0 w 639105"/>
                    <a:gd name="connsiteY2" fmla="*/ 603662 h 679862"/>
                    <a:gd name="connsiteX3" fmla="*/ 85725 w 639105"/>
                    <a:gd name="connsiteY3" fmla="*/ 679862 h 679862"/>
                    <a:gd name="connsiteX4" fmla="*/ 296076 w 639105"/>
                    <a:gd name="connsiteY4" fmla="*/ 655231 h 679862"/>
                    <a:gd name="connsiteX5" fmla="*/ 388329 w 639105"/>
                    <a:gd name="connsiteY5" fmla="*/ 584267 h 679862"/>
                    <a:gd name="connsiteX6" fmla="*/ 400157 w 639105"/>
                    <a:gd name="connsiteY6" fmla="*/ 473091 h 679862"/>
                    <a:gd name="connsiteX7" fmla="*/ 501741 w 639105"/>
                    <a:gd name="connsiteY7" fmla="*/ 470213 h 679862"/>
                    <a:gd name="connsiteX8" fmla="*/ 581025 w 639105"/>
                    <a:gd name="connsiteY8" fmla="*/ 370299 h 679862"/>
                    <a:gd name="connsiteX9" fmla="*/ 639105 w 639105"/>
                    <a:gd name="connsiteY9" fmla="*/ 142251 h 679862"/>
                    <a:gd name="connsiteX10" fmla="*/ 546813 w 639105"/>
                    <a:gd name="connsiteY10" fmla="*/ 24839 h 679862"/>
                    <a:gd name="connsiteX11" fmla="*/ 429725 w 639105"/>
                    <a:gd name="connsiteY11" fmla="*/ 0 h 679862"/>
                    <a:gd name="connsiteX12" fmla="*/ 276225 w 639105"/>
                    <a:gd name="connsiteY12" fmla="*/ 27399 h 679862"/>
                    <a:gd name="connsiteX0" fmla="*/ 276225 w 639105"/>
                    <a:gd name="connsiteY0" fmla="*/ 112555 h 765018"/>
                    <a:gd name="connsiteX1" fmla="*/ 9525 w 639105"/>
                    <a:gd name="connsiteY1" fmla="*/ 441168 h 765018"/>
                    <a:gd name="connsiteX2" fmla="*/ 0 w 639105"/>
                    <a:gd name="connsiteY2" fmla="*/ 688818 h 765018"/>
                    <a:gd name="connsiteX3" fmla="*/ 85725 w 639105"/>
                    <a:gd name="connsiteY3" fmla="*/ 765018 h 765018"/>
                    <a:gd name="connsiteX4" fmla="*/ 296076 w 639105"/>
                    <a:gd name="connsiteY4" fmla="*/ 740387 h 765018"/>
                    <a:gd name="connsiteX5" fmla="*/ 388329 w 639105"/>
                    <a:gd name="connsiteY5" fmla="*/ 669423 h 765018"/>
                    <a:gd name="connsiteX6" fmla="*/ 400157 w 639105"/>
                    <a:gd name="connsiteY6" fmla="*/ 558247 h 765018"/>
                    <a:gd name="connsiteX7" fmla="*/ 501741 w 639105"/>
                    <a:gd name="connsiteY7" fmla="*/ 555369 h 765018"/>
                    <a:gd name="connsiteX8" fmla="*/ 581025 w 639105"/>
                    <a:gd name="connsiteY8" fmla="*/ 455455 h 765018"/>
                    <a:gd name="connsiteX9" fmla="*/ 639105 w 639105"/>
                    <a:gd name="connsiteY9" fmla="*/ 227407 h 765018"/>
                    <a:gd name="connsiteX10" fmla="*/ 546813 w 639105"/>
                    <a:gd name="connsiteY10" fmla="*/ 109995 h 765018"/>
                    <a:gd name="connsiteX11" fmla="*/ 419080 w 639105"/>
                    <a:gd name="connsiteY11" fmla="*/ 0 h 765018"/>
                    <a:gd name="connsiteX12" fmla="*/ 276225 w 639105"/>
                    <a:gd name="connsiteY12" fmla="*/ 112555 h 765018"/>
                    <a:gd name="connsiteX0" fmla="*/ 276225 w 639105"/>
                    <a:gd name="connsiteY0" fmla="*/ 112555 h 765018"/>
                    <a:gd name="connsiteX1" fmla="*/ 9525 w 639105"/>
                    <a:gd name="connsiteY1" fmla="*/ 441168 h 765018"/>
                    <a:gd name="connsiteX2" fmla="*/ 0 w 639105"/>
                    <a:gd name="connsiteY2" fmla="*/ 688818 h 765018"/>
                    <a:gd name="connsiteX3" fmla="*/ 85725 w 639105"/>
                    <a:gd name="connsiteY3" fmla="*/ 765018 h 765018"/>
                    <a:gd name="connsiteX4" fmla="*/ 296076 w 639105"/>
                    <a:gd name="connsiteY4" fmla="*/ 740387 h 765018"/>
                    <a:gd name="connsiteX5" fmla="*/ 388329 w 639105"/>
                    <a:gd name="connsiteY5" fmla="*/ 669423 h 765018"/>
                    <a:gd name="connsiteX6" fmla="*/ 400157 w 639105"/>
                    <a:gd name="connsiteY6" fmla="*/ 558247 h 765018"/>
                    <a:gd name="connsiteX7" fmla="*/ 501741 w 639105"/>
                    <a:gd name="connsiteY7" fmla="*/ 555369 h 765018"/>
                    <a:gd name="connsiteX8" fmla="*/ 581025 w 639105"/>
                    <a:gd name="connsiteY8" fmla="*/ 455455 h 765018"/>
                    <a:gd name="connsiteX9" fmla="*/ 639105 w 639105"/>
                    <a:gd name="connsiteY9" fmla="*/ 227407 h 765018"/>
                    <a:gd name="connsiteX10" fmla="*/ 557457 w 639105"/>
                    <a:gd name="connsiteY10" fmla="*/ 85158 h 765018"/>
                    <a:gd name="connsiteX11" fmla="*/ 419080 w 639105"/>
                    <a:gd name="connsiteY11" fmla="*/ 0 h 765018"/>
                    <a:gd name="connsiteX12" fmla="*/ 276225 w 639105"/>
                    <a:gd name="connsiteY12" fmla="*/ 112555 h 765018"/>
                    <a:gd name="connsiteX0" fmla="*/ 276225 w 635557"/>
                    <a:gd name="connsiteY0" fmla="*/ 112555 h 765018"/>
                    <a:gd name="connsiteX1" fmla="*/ 9525 w 635557"/>
                    <a:gd name="connsiteY1" fmla="*/ 441168 h 765018"/>
                    <a:gd name="connsiteX2" fmla="*/ 0 w 635557"/>
                    <a:gd name="connsiteY2" fmla="*/ 688818 h 765018"/>
                    <a:gd name="connsiteX3" fmla="*/ 85725 w 635557"/>
                    <a:gd name="connsiteY3" fmla="*/ 765018 h 765018"/>
                    <a:gd name="connsiteX4" fmla="*/ 296076 w 635557"/>
                    <a:gd name="connsiteY4" fmla="*/ 740387 h 765018"/>
                    <a:gd name="connsiteX5" fmla="*/ 388329 w 635557"/>
                    <a:gd name="connsiteY5" fmla="*/ 669423 h 765018"/>
                    <a:gd name="connsiteX6" fmla="*/ 400157 w 635557"/>
                    <a:gd name="connsiteY6" fmla="*/ 558247 h 765018"/>
                    <a:gd name="connsiteX7" fmla="*/ 501741 w 635557"/>
                    <a:gd name="connsiteY7" fmla="*/ 555369 h 765018"/>
                    <a:gd name="connsiteX8" fmla="*/ 581025 w 635557"/>
                    <a:gd name="connsiteY8" fmla="*/ 455455 h 765018"/>
                    <a:gd name="connsiteX9" fmla="*/ 635557 w 635557"/>
                    <a:gd name="connsiteY9" fmla="*/ 245147 h 765018"/>
                    <a:gd name="connsiteX10" fmla="*/ 557457 w 635557"/>
                    <a:gd name="connsiteY10" fmla="*/ 85158 h 765018"/>
                    <a:gd name="connsiteX11" fmla="*/ 419080 w 635557"/>
                    <a:gd name="connsiteY11" fmla="*/ 0 h 765018"/>
                    <a:gd name="connsiteX12" fmla="*/ 276225 w 635557"/>
                    <a:gd name="connsiteY12" fmla="*/ 112555 h 765018"/>
                    <a:gd name="connsiteX0" fmla="*/ 240743 w 635557"/>
                    <a:gd name="connsiteY0" fmla="*/ 169326 h 765018"/>
                    <a:gd name="connsiteX1" fmla="*/ 9525 w 635557"/>
                    <a:gd name="connsiteY1" fmla="*/ 441168 h 765018"/>
                    <a:gd name="connsiteX2" fmla="*/ 0 w 635557"/>
                    <a:gd name="connsiteY2" fmla="*/ 688818 h 765018"/>
                    <a:gd name="connsiteX3" fmla="*/ 85725 w 635557"/>
                    <a:gd name="connsiteY3" fmla="*/ 765018 h 765018"/>
                    <a:gd name="connsiteX4" fmla="*/ 296076 w 635557"/>
                    <a:gd name="connsiteY4" fmla="*/ 740387 h 765018"/>
                    <a:gd name="connsiteX5" fmla="*/ 388329 w 635557"/>
                    <a:gd name="connsiteY5" fmla="*/ 669423 h 765018"/>
                    <a:gd name="connsiteX6" fmla="*/ 400157 w 635557"/>
                    <a:gd name="connsiteY6" fmla="*/ 558247 h 765018"/>
                    <a:gd name="connsiteX7" fmla="*/ 501741 w 635557"/>
                    <a:gd name="connsiteY7" fmla="*/ 555369 h 765018"/>
                    <a:gd name="connsiteX8" fmla="*/ 581025 w 635557"/>
                    <a:gd name="connsiteY8" fmla="*/ 455455 h 765018"/>
                    <a:gd name="connsiteX9" fmla="*/ 635557 w 635557"/>
                    <a:gd name="connsiteY9" fmla="*/ 245147 h 765018"/>
                    <a:gd name="connsiteX10" fmla="*/ 557457 w 635557"/>
                    <a:gd name="connsiteY10" fmla="*/ 85158 h 765018"/>
                    <a:gd name="connsiteX11" fmla="*/ 419080 w 635557"/>
                    <a:gd name="connsiteY11" fmla="*/ 0 h 765018"/>
                    <a:gd name="connsiteX12" fmla="*/ 240743 w 635557"/>
                    <a:gd name="connsiteY12" fmla="*/ 169326 h 765018"/>
                    <a:gd name="connsiteX0" fmla="*/ 240743 w 635557"/>
                    <a:gd name="connsiteY0" fmla="*/ 137392 h 733084"/>
                    <a:gd name="connsiteX1" fmla="*/ 9525 w 635557"/>
                    <a:gd name="connsiteY1" fmla="*/ 409234 h 733084"/>
                    <a:gd name="connsiteX2" fmla="*/ 0 w 635557"/>
                    <a:gd name="connsiteY2" fmla="*/ 656884 h 733084"/>
                    <a:gd name="connsiteX3" fmla="*/ 85725 w 635557"/>
                    <a:gd name="connsiteY3" fmla="*/ 733084 h 733084"/>
                    <a:gd name="connsiteX4" fmla="*/ 296076 w 635557"/>
                    <a:gd name="connsiteY4" fmla="*/ 708453 h 733084"/>
                    <a:gd name="connsiteX5" fmla="*/ 388329 w 635557"/>
                    <a:gd name="connsiteY5" fmla="*/ 637489 h 733084"/>
                    <a:gd name="connsiteX6" fmla="*/ 400157 w 635557"/>
                    <a:gd name="connsiteY6" fmla="*/ 526313 h 733084"/>
                    <a:gd name="connsiteX7" fmla="*/ 501741 w 635557"/>
                    <a:gd name="connsiteY7" fmla="*/ 523435 h 733084"/>
                    <a:gd name="connsiteX8" fmla="*/ 581025 w 635557"/>
                    <a:gd name="connsiteY8" fmla="*/ 423521 h 733084"/>
                    <a:gd name="connsiteX9" fmla="*/ 635557 w 635557"/>
                    <a:gd name="connsiteY9" fmla="*/ 213213 h 733084"/>
                    <a:gd name="connsiteX10" fmla="*/ 557457 w 635557"/>
                    <a:gd name="connsiteY10" fmla="*/ 53224 h 733084"/>
                    <a:gd name="connsiteX11" fmla="*/ 397791 w 635557"/>
                    <a:gd name="connsiteY11" fmla="*/ 0 h 733084"/>
                    <a:gd name="connsiteX12" fmla="*/ 240743 w 635557"/>
                    <a:gd name="connsiteY12" fmla="*/ 137392 h 733084"/>
                    <a:gd name="connsiteX0" fmla="*/ 240743 w 635557"/>
                    <a:gd name="connsiteY0" fmla="*/ 137392 h 733084"/>
                    <a:gd name="connsiteX1" fmla="*/ 9525 w 635557"/>
                    <a:gd name="connsiteY1" fmla="*/ 409234 h 733084"/>
                    <a:gd name="connsiteX2" fmla="*/ 0 w 635557"/>
                    <a:gd name="connsiteY2" fmla="*/ 656884 h 733084"/>
                    <a:gd name="connsiteX3" fmla="*/ 85725 w 635557"/>
                    <a:gd name="connsiteY3" fmla="*/ 733084 h 733084"/>
                    <a:gd name="connsiteX4" fmla="*/ 296076 w 635557"/>
                    <a:gd name="connsiteY4" fmla="*/ 708453 h 733084"/>
                    <a:gd name="connsiteX5" fmla="*/ 388329 w 635557"/>
                    <a:gd name="connsiteY5" fmla="*/ 637489 h 733084"/>
                    <a:gd name="connsiteX6" fmla="*/ 400157 w 635557"/>
                    <a:gd name="connsiteY6" fmla="*/ 526313 h 733084"/>
                    <a:gd name="connsiteX7" fmla="*/ 501741 w 635557"/>
                    <a:gd name="connsiteY7" fmla="*/ 523435 h 733084"/>
                    <a:gd name="connsiteX8" fmla="*/ 581025 w 635557"/>
                    <a:gd name="connsiteY8" fmla="*/ 423521 h 733084"/>
                    <a:gd name="connsiteX9" fmla="*/ 635557 w 635557"/>
                    <a:gd name="connsiteY9" fmla="*/ 213213 h 733084"/>
                    <a:gd name="connsiteX10" fmla="*/ 550361 w 635557"/>
                    <a:gd name="connsiteY10" fmla="*/ 92254 h 733084"/>
                    <a:gd name="connsiteX11" fmla="*/ 397791 w 635557"/>
                    <a:gd name="connsiteY11" fmla="*/ 0 h 733084"/>
                    <a:gd name="connsiteX12" fmla="*/ 240743 w 635557"/>
                    <a:gd name="connsiteY12" fmla="*/ 137392 h 733084"/>
                    <a:gd name="connsiteX0" fmla="*/ 240743 w 614268"/>
                    <a:gd name="connsiteY0" fmla="*/ 137392 h 733084"/>
                    <a:gd name="connsiteX1" fmla="*/ 9525 w 614268"/>
                    <a:gd name="connsiteY1" fmla="*/ 409234 h 733084"/>
                    <a:gd name="connsiteX2" fmla="*/ 0 w 614268"/>
                    <a:gd name="connsiteY2" fmla="*/ 656884 h 733084"/>
                    <a:gd name="connsiteX3" fmla="*/ 85725 w 614268"/>
                    <a:gd name="connsiteY3" fmla="*/ 733084 h 733084"/>
                    <a:gd name="connsiteX4" fmla="*/ 296076 w 614268"/>
                    <a:gd name="connsiteY4" fmla="*/ 708453 h 733084"/>
                    <a:gd name="connsiteX5" fmla="*/ 388329 w 614268"/>
                    <a:gd name="connsiteY5" fmla="*/ 637489 h 733084"/>
                    <a:gd name="connsiteX6" fmla="*/ 400157 w 614268"/>
                    <a:gd name="connsiteY6" fmla="*/ 526313 h 733084"/>
                    <a:gd name="connsiteX7" fmla="*/ 501741 w 614268"/>
                    <a:gd name="connsiteY7" fmla="*/ 523435 h 733084"/>
                    <a:gd name="connsiteX8" fmla="*/ 581025 w 614268"/>
                    <a:gd name="connsiteY8" fmla="*/ 423521 h 733084"/>
                    <a:gd name="connsiteX9" fmla="*/ 614268 w 614268"/>
                    <a:gd name="connsiteY9" fmla="*/ 269984 h 733084"/>
                    <a:gd name="connsiteX10" fmla="*/ 550361 w 614268"/>
                    <a:gd name="connsiteY10" fmla="*/ 92254 h 733084"/>
                    <a:gd name="connsiteX11" fmla="*/ 397791 w 614268"/>
                    <a:gd name="connsiteY11" fmla="*/ 0 h 733084"/>
                    <a:gd name="connsiteX12" fmla="*/ 240743 w 614268"/>
                    <a:gd name="connsiteY12" fmla="*/ 137392 h 733084"/>
                    <a:gd name="connsiteX0" fmla="*/ 240743 w 614268"/>
                    <a:gd name="connsiteY0" fmla="*/ 137392 h 733084"/>
                    <a:gd name="connsiteX1" fmla="*/ 9525 w 614268"/>
                    <a:gd name="connsiteY1" fmla="*/ 409234 h 733084"/>
                    <a:gd name="connsiteX2" fmla="*/ 0 w 614268"/>
                    <a:gd name="connsiteY2" fmla="*/ 656884 h 733084"/>
                    <a:gd name="connsiteX3" fmla="*/ 85725 w 614268"/>
                    <a:gd name="connsiteY3" fmla="*/ 733084 h 733084"/>
                    <a:gd name="connsiteX4" fmla="*/ 296076 w 614268"/>
                    <a:gd name="connsiteY4" fmla="*/ 708453 h 733084"/>
                    <a:gd name="connsiteX5" fmla="*/ 388329 w 614268"/>
                    <a:gd name="connsiteY5" fmla="*/ 637489 h 733084"/>
                    <a:gd name="connsiteX6" fmla="*/ 400157 w 614268"/>
                    <a:gd name="connsiteY6" fmla="*/ 526313 h 733084"/>
                    <a:gd name="connsiteX7" fmla="*/ 501741 w 614268"/>
                    <a:gd name="connsiteY7" fmla="*/ 523435 h 733084"/>
                    <a:gd name="connsiteX8" fmla="*/ 581025 w 614268"/>
                    <a:gd name="connsiteY8" fmla="*/ 423521 h 733084"/>
                    <a:gd name="connsiteX9" fmla="*/ 614268 w 614268"/>
                    <a:gd name="connsiteY9" fmla="*/ 248695 h 733084"/>
                    <a:gd name="connsiteX10" fmla="*/ 550361 w 614268"/>
                    <a:gd name="connsiteY10" fmla="*/ 92254 h 733084"/>
                    <a:gd name="connsiteX11" fmla="*/ 397791 w 614268"/>
                    <a:gd name="connsiteY11" fmla="*/ 0 h 733084"/>
                    <a:gd name="connsiteX12" fmla="*/ 240743 w 614268"/>
                    <a:gd name="connsiteY12" fmla="*/ 137392 h 733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14268" h="733084">
                      <a:moveTo>
                        <a:pt x="240743" y="137392"/>
                      </a:moveTo>
                      <a:lnTo>
                        <a:pt x="9525" y="409234"/>
                      </a:lnTo>
                      <a:lnTo>
                        <a:pt x="0" y="656884"/>
                      </a:lnTo>
                      <a:lnTo>
                        <a:pt x="85725" y="733084"/>
                      </a:lnTo>
                      <a:lnTo>
                        <a:pt x="296076" y="708453"/>
                      </a:lnTo>
                      <a:lnTo>
                        <a:pt x="388329" y="637489"/>
                      </a:lnTo>
                      <a:lnTo>
                        <a:pt x="400157" y="526313"/>
                      </a:lnTo>
                      <a:lnTo>
                        <a:pt x="501741" y="523435"/>
                      </a:lnTo>
                      <a:lnTo>
                        <a:pt x="581025" y="423521"/>
                      </a:lnTo>
                      <a:lnTo>
                        <a:pt x="614268" y="248695"/>
                      </a:lnTo>
                      <a:lnTo>
                        <a:pt x="550361" y="92254"/>
                      </a:lnTo>
                      <a:lnTo>
                        <a:pt x="397791" y="0"/>
                      </a:lnTo>
                      <a:lnTo>
                        <a:pt x="240743" y="137392"/>
                      </a:lnTo>
                      <a:close/>
                    </a:path>
                  </a:pathLst>
                </a:custGeom>
                <a:solidFill>
                  <a:srgbClr val="0297D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" name="フリーフォーム: 図形 16">
                  <a:extLst>
                    <a:ext uri="{FF2B5EF4-FFF2-40B4-BE49-F238E27FC236}">
                      <a16:creationId xmlns:a16="http://schemas.microsoft.com/office/drawing/2014/main" id="{69CC6930-5866-4BEB-BEDE-9F0004939516}"/>
                    </a:ext>
                  </a:extLst>
                </p:cNvPr>
                <p:cNvSpPr/>
                <p:nvPr/>
              </p:nvSpPr>
              <p:spPr>
                <a:xfrm>
                  <a:off x="3324322" y="4880904"/>
                  <a:ext cx="126667" cy="121389"/>
                </a:xfrm>
                <a:custGeom>
                  <a:avLst/>
                  <a:gdLst>
                    <a:gd name="connsiteX0" fmla="*/ 23813 w 114300"/>
                    <a:gd name="connsiteY0" fmla="*/ 0 h 109537"/>
                    <a:gd name="connsiteX1" fmla="*/ 0 w 114300"/>
                    <a:gd name="connsiteY1" fmla="*/ 52387 h 109537"/>
                    <a:gd name="connsiteX2" fmla="*/ 33338 w 114300"/>
                    <a:gd name="connsiteY2" fmla="*/ 109537 h 109537"/>
                    <a:gd name="connsiteX3" fmla="*/ 95250 w 114300"/>
                    <a:gd name="connsiteY3" fmla="*/ 104775 h 109537"/>
                    <a:gd name="connsiteX4" fmla="*/ 114300 w 114300"/>
                    <a:gd name="connsiteY4" fmla="*/ 76200 h 109537"/>
                    <a:gd name="connsiteX5" fmla="*/ 109538 w 114300"/>
                    <a:gd name="connsiteY5" fmla="*/ 9525 h 109537"/>
                    <a:gd name="connsiteX6" fmla="*/ 23813 w 114300"/>
                    <a:gd name="connsiteY6" fmla="*/ 0 h 109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4300" h="109537">
                      <a:moveTo>
                        <a:pt x="23813" y="0"/>
                      </a:moveTo>
                      <a:lnTo>
                        <a:pt x="0" y="52387"/>
                      </a:lnTo>
                      <a:lnTo>
                        <a:pt x="33338" y="109537"/>
                      </a:lnTo>
                      <a:lnTo>
                        <a:pt x="95250" y="104775"/>
                      </a:lnTo>
                      <a:lnTo>
                        <a:pt x="114300" y="76200"/>
                      </a:lnTo>
                      <a:lnTo>
                        <a:pt x="109538" y="9525"/>
                      </a:lnTo>
                      <a:lnTo>
                        <a:pt x="23813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" name="フリーフォーム: 図形 18">
                  <a:extLst>
                    <a:ext uri="{FF2B5EF4-FFF2-40B4-BE49-F238E27FC236}">
                      <a16:creationId xmlns:a16="http://schemas.microsoft.com/office/drawing/2014/main" id="{D4C76A8C-F547-47EA-8121-39230B520937}"/>
                    </a:ext>
                  </a:extLst>
                </p:cNvPr>
                <p:cNvSpPr/>
                <p:nvPr/>
              </p:nvSpPr>
              <p:spPr>
                <a:xfrm>
                  <a:off x="3103987" y="5138236"/>
                  <a:ext cx="248058" cy="190001"/>
                </a:xfrm>
                <a:custGeom>
                  <a:avLst/>
                  <a:gdLst>
                    <a:gd name="connsiteX0" fmla="*/ 85725 w 223838"/>
                    <a:gd name="connsiteY0" fmla="*/ 0 h 171450"/>
                    <a:gd name="connsiteX1" fmla="*/ 138113 w 223838"/>
                    <a:gd name="connsiteY1" fmla="*/ 66675 h 171450"/>
                    <a:gd name="connsiteX2" fmla="*/ 195263 w 223838"/>
                    <a:gd name="connsiteY2" fmla="*/ 52387 h 171450"/>
                    <a:gd name="connsiteX3" fmla="*/ 223838 w 223838"/>
                    <a:gd name="connsiteY3" fmla="*/ 142875 h 171450"/>
                    <a:gd name="connsiteX4" fmla="*/ 104775 w 223838"/>
                    <a:gd name="connsiteY4" fmla="*/ 171450 h 171450"/>
                    <a:gd name="connsiteX5" fmla="*/ 90488 w 223838"/>
                    <a:gd name="connsiteY5" fmla="*/ 133350 h 171450"/>
                    <a:gd name="connsiteX6" fmla="*/ 9525 w 223838"/>
                    <a:gd name="connsiteY6" fmla="*/ 133350 h 171450"/>
                    <a:gd name="connsiteX7" fmla="*/ 0 w 223838"/>
                    <a:gd name="connsiteY7" fmla="*/ 61912 h 171450"/>
                    <a:gd name="connsiteX8" fmla="*/ 9525 w 223838"/>
                    <a:gd name="connsiteY8" fmla="*/ 33337 h 171450"/>
                    <a:gd name="connsiteX9" fmla="*/ 85725 w 223838"/>
                    <a:gd name="connsiteY9" fmla="*/ 0 h 171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3838" h="171450">
                      <a:moveTo>
                        <a:pt x="85725" y="0"/>
                      </a:moveTo>
                      <a:lnTo>
                        <a:pt x="138113" y="66675"/>
                      </a:lnTo>
                      <a:lnTo>
                        <a:pt x="195263" y="52387"/>
                      </a:lnTo>
                      <a:lnTo>
                        <a:pt x="223838" y="142875"/>
                      </a:lnTo>
                      <a:lnTo>
                        <a:pt x="104775" y="171450"/>
                      </a:lnTo>
                      <a:lnTo>
                        <a:pt x="90488" y="133350"/>
                      </a:lnTo>
                      <a:lnTo>
                        <a:pt x="9525" y="133350"/>
                      </a:lnTo>
                      <a:lnTo>
                        <a:pt x="0" y="61912"/>
                      </a:lnTo>
                      <a:lnTo>
                        <a:pt x="9525" y="33337"/>
                      </a:lnTo>
                      <a:lnTo>
                        <a:pt x="85725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" name="フリーフォーム: 図形 20">
                  <a:extLst>
                    <a:ext uri="{FF2B5EF4-FFF2-40B4-BE49-F238E27FC236}">
                      <a16:creationId xmlns:a16="http://schemas.microsoft.com/office/drawing/2014/main" id="{DE7E9988-29EC-425B-AFB9-77315F508761}"/>
                    </a:ext>
                  </a:extLst>
                </p:cNvPr>
                <p:cNvSpPr/>
                <p:nvPr/>
              </p:nvSpPr>
              <p:spPr>
                <a:xfrm flipH="1">
                  <a:off x="3446037" y="5014717"/>
                  <a:ext cx="80927" cy="79479"/>
                </a:xfrm>
                <a:custGeom>
                  <a:avLst/>
                  <a:gdLst>
                    <a:gd name="connsiteX0" fmla="*/ 0 w 73025"/>
                    <a:gd name="connsiteY0" fmla="*/ 3175 h 66675"/>
                    <a:gd name="connsiteX1" fmla="*/ 25400 w 73025"/>
                    <a:gd name="connsiteY1" fmla="*/ 66675 h 66675"/>
                    <a:gd name="connsiteX2" fmla="*/ 73025 w 73025"/>
                    <a:gd name="connsiteY2" fmla="*/ 31750 h 66675"/>
                    <a:gd name="connsiteX3" fmla="*/ 69850 w 73025"/>
                    <a:gd name="connsiteY3" fmla="*/ 0 h 66675"/>
                    <a:gd name="connsiteX4" fmla="*/ 0 w 73025"/>
                    <a:gd name="connsiteY4" fmla="*/ 3175 h 66675"/>
                    <a:gd name="connsiteX0" fmla="*/ 0 w 73025"/>
                    <a:gd name="connsiteY0" fmla="*/ 3487 h 66987"/>
                    <a:gd name="connsiteX1" fmla="*/ 25400 w 73025"/>
                    <a:gd name="connsiteY1" fmla="*/ 66987 h 66987"/>
                    <a:gd name="connsiteX2" fmla="*/ 73025 w 73025"/>
                    <a:gd name="connsiteY2" fmla="*/ 32062 h 66987"/>
                    <a:gd name="connsiteX3" fmla="*/ 69850 w 73025"/>
                    <a:gd name="connsiteY3" fmla="*/ 312 h 66987"/>
                    <a:gd name="connsiteX4" fmla="*/ 38755 w 73025"/>
                    <a:gd name="connsiteY4" fmla="*/ 0 h 66987"/>
                    <a:gd name="connsiteX5" fmla="*/ 0 w 73025"/>
                    <a:gd name="connsiteY5" fmla="*/ 3487 h 66987"/>
                    <a:gd name="connsiteX0" fmla="*/ 0 w 73025"/>
                    <a:gd name="connsiteY0" fmla="*/ 17680 h 81180"/>
                    <a:gd name="connsiteX1" fmla="*/ 25400 w 73025"/>
                    <a:gd name="connsiteY1" fmla="*/ 81180 h 81180"/>
                    <a:gd name="connsiteX2" fmla="*/ 73025 w 73025"/>
                    <a:gd name="connsiteY2" fmla="*/ 46255 h 81180"/>
                    <a:gd name="connsiteX3" fmla="*/ 69850 w 73025"/>
                    <a:gd name="connsiteY3" fmla="*/ 14505 h 81180"/>
                    <a:gd name="connsiteX4" fmla="*/ 38755 w 73025"/>
                    <a:gd name="connsiteY4" fmla="*/ 0 h 81180"/>
                    <a:gd name="connsiteX5" fmla="*/ 0 w 73025"/>
                    <a:gd name="connsiteY5" fmla="*/ 17680 h 81180"/>
                    <a:gd name="connsiteX0" fmla="*/ 0 w 73025"/>
                    <a:gd name="connsiteY0" fmla="*/ 17680 h 71718"/>
                    <a:gd name="connsiteX1" fmla="*/ 30131 w 73025"/>
                    <a:gd name="connsiteY1" fmla="*/ 71718 h 71718"/>
                    <a:gd name="connsiteX2" fmla="*/ 73025 w 73025"/>
                    <a:gd name="connsiteY2" fmla="*/ 46255 h 71718"/>
                    <a:gd name="connsiteX3" fmla="*/ 69850 w 73025"/>
                    <a:gd name="connsiteY3" fmla="*/ 14505 h 71718"/>
                    <a:gd name="connsiteX4" fmla="*/ 38755 w 73025"/>
                    <a:gd name="connsiteY4" fmla="*/ 0 h 71718"/>
                    <a:gd name="connsiteX5" fmla="*/ 0 w 73025"/>
                    <a:gd name="connsiteY5" fmla="*/ 17680 h 717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3025" h="71718">
                      <a:moveTo>
                        <a:pt x="0" y="17680"/>
                      </a:moveTo>
                      <a:lnTo>
                        <a:pt x="30131" y="71718"/>
                      </a:lnTo>
                      <a:lnTo>
                        <a:pt x="73025" y="46255"/>
                      </a:lnTo>
                      <a:lnTo>
                        <a:pt x="69850" y="14505"/>
                      </a:lnTo>
                      <a:lnTo>
                        <a:pt x="38755" y="0"/>
                      </a:lnTo>
                      <a:lnTo>
                        <a:pt x="0" y="1768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A05D5F54-E54A-4075-85F6-E312A5B0F129}"/>
                  </a:ext>
                </a:extLst>
              </p:cNvPr>
              <p:cNvGrpSpPr/>
              <p:nvPr/>
            </p:nvGrpSpPr>
            <p:grpSpPr>
              <a:xfrm>
                <a:off x="1950897" y="816026"/>
                <a:ext cx="644667" cy="965205"/>
                <a:chOff x="3759743" y="3041202"/>
                <a:chExt cx="532262" cy="860341"/>
              </a:xfrm>
            </p:grpSpPr>
            <p:sp>
              <p:nvSpPr>
                <p:cNvPr id="22" name="フリーフォーム: 図形 21">
                  <a:extLst>
                    <a:ext uri="{FF2B5EF4-FFF2-40B4-BE49-F238E27FC236}">
                      <a16:creationId xmlns:a16="http://schemas.microsoft.com/office/drawing/2014/main" id="{CBD0F9A5-6F9C-45BF-B541-8A24786DBC9E}"/>
                    </a:ext>
                  </a:extLst>
                </p:cNvPr>
                <p:cNvSpPr/>
                <p:nvPr/>
              </p:nvSpPr>
              <p:spPr>
                <a:xfrm rot="703770">
                  <a:off x="3759743" y="3041202"/>
                  <a:ext cx="532262" cy="860341"/>
                </a:xfrm>
                <a:custGeom>
                  <a:avLst/>
                  <a:gdLst>
                    <a:gd name="connsiteX0" fmla="*/ 0 w 523875"/>
                    <a:gd name="connsiteY0" fmla="*/ 757237 h 833437"/>
                    <a:gd name="connsiteX1" fmla="*/ 0 w 523875"/>
                    <a:gd name="connsiteY1" fmla="*/ 757237 h 833437"/>
                    <a:gd name="connsiteX2" fmla="*/ 52388 w 523875"/>
                    <a:gd name="connsiteY2" fmla="*/ 33337 h 833437"/>
                    <a:gd name="connsiteX3" fmla="*/ 247650 w 523875"/>
                    <a:gd name="connsiteY3" fmla="*/ 0 h 833437"/>
                    <a:gd name="connsiteX4" fmla="*/ 371475 w 523875"/>
                    <a:gd name="connsiteY4" fmla="*/ 19050 h 833437"/>
                    <a:gd name="connsiteX5" fmla="*/ 500063 w 523875"/>
                    <a:gd name="connsiteY5" fmla="*/ 80962 h 833437"/>
                    <a:gd name="connsiteX6" fmla="*/ 514350 w 523875"/>
                    <a:gd name="connsiteY6" fmla="*/ 152400 h 833437"/>
                    <a:gd name="connsiteX7" fmla="*/ 523875 w 523875"/>
                    <a:gd name="connsiteY7" fmla="*/ 252412 h 833437"/>
                    <a:gd name="connsiteX8" fmla="*/ 523875 w 523875"/>
                    <a:gd name="connsiteY8" fmla="*/ 304800 h 833437"/>
                    <a:gd name="connsiteX9" fmla="*/ 452438 w 523875"/>
                    <a:gd name="connsiteY9" fmla="*/ 357187 h 833437"/>
                    <a:gd name="connsiteX10" fmla="*/ 400050 w 523875"/>
                    <a:gd name="connsiteY10" fmla="*/ 395287 h 833437"/>
                    <a:gd name="connsiteX11" fmla="*/ 295275 w 523875"/>
                    <a:gd name="connsiteY11" fmla="*/ 414337 h 833437"/>
                    <a:gd name="connsiteX12" fmla="*/ 214313 w 523875"/>
                    <a:gd name="connsiteY12" fmla="*/ 409575 h 833437"/>
                    <a:gd name="connsiteX13" fmla="*/ 142875 w 523875"/>
                    <a:gd name="connsiteY13" fmla="*/ 819150 h 833437"/>
                    <a:gd name="connsiteX14" fmla="*/ 123825 w 523875"/>
                    <a:gd name="connsiteY14" fmla="*/ 723900 h 833437"/>
                    <a:gd name="connsiteX15" fmla="*/ 85725 w 523875"/>
                    <a:gd name="connsiteY15" fmla="*/ 833437 h 833437"/>
                    <a:gd name="connsiteX16" fmla="*/ 85725 w 523875"/>
                    <a:gd name="connsiteY16" fmla="*/ 695325 h 833437"/>
                    <a:gd name="connsiteX17" fmla="*/ 0 w 523875"/>
                    <a:gd name="connsiteY17" fmla="*/ 757237 h 833437"/>
                    <a:gd name="connsiteX0" fmla="*/ 0 w 538163"/>
                    <a:gd name="connsiteY0" fmla="*/ 862012 h 862012"/>
                    <a:gd name="connsiteX1" fmla="*/ 14288 w 538163"/>
                    <a:gd name="connsiteY1" fmla="*/ 757237 h 862012"/>
                    <a:gd name="connsiteX2" fmla="*/ 66676 w 538163"/>
                    <a:gd name="connsiteY2" fmla="*/ 33337 h 862012"/>
                    <a:gd name="connsiteX3" fmla="*/ 261938 w 538163"/>
                    <a:gd name="connsiteY3" fmla="*/ 0 h 862012"/>
                    <a:gd name="connsiteX4" fmla="*/ 385763 w 538163"/>
                    <a:gd name="connsiteY4" fmla="*/ 19050 h 862012"/>
                    <a:gd name="connsiteX5" fmla="*/ 514351 w 538163"/>
                    <a:gd name="connsiteY5" fmla="*/ 80962 h 862012"/>
                    <a:gd name="connsiteX6" fmla="*/ 528638 w 538163"/>
                    <a:gd name="connsiteY6" fmla="*/ 152400 h 862012"/>
                    <a:gd name="connsiteX7" fmla="*/ 538163 w 538163"/>
                    <a:gd name="connsiteY7" fmla="*/ 252412 h 862012"/>
                    <a:gd name="connsiteX8" fmla="*/ 538163 w 538163"/>
                    <a:gd name="connsiteY8" fmla="*/ 304800 h 862012"/>
                    <a:gd name="connsiteX9" fmla="*/ 466726 w 538163"/>
                    <a:gd name="connsiteY9" fmla="*/ 357187 h 862012"/>
                    <a:gd name="connsiteX10" fmla="*/ 414338 w 538163"/>
                    <a:gd name="connsiteY10" fmla="*/ 395287 h 862012"/>
                    <a:gd name="connsiteX11" fmla="*/ 309563 w 538163"/>
                    <a:gd name="connsiteY11" fmla="*/ 414337 h 862012"/>
                    <a:gd name="connsiteX12" fmla="*/ 228601 w 538163"/>
                    <a:gd name="connsiteY12" fmla="*/ 409575 h 862012"/>
                    <a:gd name="connsiteX13" fmla="*/ 157163 w 538163"/>
                    <a:gd name="connsiteY13" fmla="*/ 819150 h 862012"/>
                    <a:gd name="connsiteX14" fmla="*/ 138113 w 538163"/>
                    <a:gd name="connsiteY14" fmla="*/ 723900 h 862012"/>
                    <a:gd name="connsiteX15" fmla="*/ 100013 w 538163"/>
                    <a:gd name="connsiteY15" fmla="*/ 833437 h 862012"/>
                    <a:gd name="connsiteX16" fmla="*/ 100013 w 538163"/>
                    <a:gd name="connsiteY16" fmla="*/ 695325 h 862012"/>
                    <a:gd name="connsiteX17" fmla="*/ 0 w 538163"/>
                    <a:gd name="connsiteY17" fmla="*/ 862012 h 862012"/>
                    <a:gd name="connsiteX0" fmla="*/ 0 w 538163"/>
                    <a:gd name="connsiteY0" fmla="*/ 862012 h 862012"/>
                    <a:gd name="connsiteX1" fmla="*/ 14288 w 538163"/>
                    <a:gd name="connsiteY1" fmla="*/ 757237 h 862012"/>
                    <a:gd name="connsiteX2" fmla="*/ 66676 w 538163"/>
                    <a:gd name="connsiteY2" fmla="*/ 33337 h 862012"/>
                    <a:gd name="connsiteX3" fmla="*/ 160664 w 538163"/>
                    <a:gd name="connsiteY3" fmla="*/ 13079 h 862012"/>
                    <a:gd name="connsiteX4" fmla="*/ 261938 w 538163"/>
                    <a:gd name="connsiteY4" fmla="*/ 0 h 862012"/>
                    <a:gd name="connsiteX5" fmla="*/ 385763 w 538163"/>
                    <a:gd name="connsiteY5" fmla="*/ 19050 h 862012"/>
                    <a:gd name="connsiteX6" fmla="*/ 514351 w 538163"/>
                    <a:gd name="connsiteY6" fmla="*/ 80962 h 862012"/>
                    <a:gd name="connsiteX7" fmla="*/ 528638 w 538163"/>
                    <a:gd name="connsiteY7" fmla="*/ 152400 h 862012"/>
                    <a:gd name="connsiteX8" fmla="*/ 538163 w 538163"/>
                    <a:gd name="connsiteY8" fmla="*/ 252412 h 862012"/>
                    <a:gd name="connsiteX9" fmla="*/ 538163 w 538163"/>
                    <a:gd name="connsiteY9" fmla="*/ 304800 h 862012"/>
                    <a:gd name="connsiteX10" fmla="*/ 466726 w 538163"/>
                    <a:gd name="connsiteY10" fmla="*/ 357187 h 862012"/>
                    <a:gd name="connsiteX11" fmla="*/ 414338 w 538163"/>
                    <a:gd name="connsiteY11" fmla="*/ 395287 h 862012"/>
                    <a:gd name="connsiteX12" fmla="*/ 309563 w 538163"/>
                    <a:gd name="connsiteY12" fmla="*/ 414337 h 862012"/>
                    <a:gd name="connsiteX13" fmla="*/ 228601 w 538163"/>
                    <a:gd name="connsiteY13" fmla="*/ 409575 h 862012"/>
                    <a:gd name="connsiteX14" fmla="*/ 157163 w 538163"/>
                    <a:gd name="connsiteY14" fmla="*/ 819150 h 862012"/>
                    <a:gd name="connsiteX15" fmla="*/ 138113 w 538163"/>
                    <a:gd name="connsiteY15" fmla="*/ 723900 h 862012"/>
                    <a:gd name="connsiteX16" fmla="*/ 100013 w 538163"/>
                    <a:gd name="connsiteY16" fmla="*/ 833437 h 862012"/>
                    <a:gd name="connsiteX17" fmla="*/ 100013 w 538163"/>
                    <a:gd name="connsiteY17" fmla="*/ 695325 h 862012"/>
                    <a:gd name="connsiteX18" fmla="*/ 0 w 538163"/>
                    <a:gd name="connsiteY18" fmla="*/ 862012 h 862012"/>
                    <a:gd name="connsiteX0" fmla="*/ 0 w 538163"/>
                    <a:gd name="connsiteY0" fmla="*/ 862012 h 862012"/>
                    <a:gd name="connsiteX1" fmla="*/ 14288 w 538163"/>
                    <a:gd name="connsiteY1" fmla="*/ 757237 h 862012"/>
                    <a:gd name="connsiteX2" fmla="*/ 66676 w 538163"/>
                    <a:gd name="connsiteY2" fmla="*/ 33337 h 862012"/>
                    <a:gd name="connsiteX3" fmla="*/ 160664 w 538163"/>
                    <a:gd name="connsiteY3" fmla="*/ 13079 h 862012"/>
                    <a:gd name="connsiteX4" fmla="*/ 261938 w 538163"/>
                    <a:gd name="connsiteY4" fmla="*/ 0 h 862012"/>
                    <a:gd name="connsiteX5" fmla="*/ 385763 w 538163"/>
                    <a:gd name="connsiteY5" fmla="*/ 19050 h 862012"/>
                    <a:gd name="connsiteX6" fmla="*/ 447708 w 538163"/>
                    <a:gd name="connsiteY6" fmla="*/ 47040 h 862012"/>
                    <a:gd name="connsiteX7" fmla="*/ 514351 w 538163"/>
                    <a:gd name="connsiteY7" fmla="*/ 80962 h 862012"/>
                    <a:gd name="connsiteX8" fmla="*/ 528638 w 538163"/>
                    <a:gd name="connsiteY8" fmla="*/ 152400 h 862012"/>
                    <a:gd name="connsiteX9" fmla="*/ 538163 w 538163"/>
                    <a:gd name="connsiteY9" fmla="*/ 252412 h 862012"/>
                    <a:gd name="connsiteX10" fmla="*/ 538163 w 538163"/>
                    <a:gd name="connsiteY10" fmla="*/ 304800 h 862012"/>
                    <a:gd name="connsiteX11" fmla="*/ 466726 w 538163"/>
                    <a:gd name="connsiteY11" fmla="*/ 357187 h 862012"/>
                    <a:gd name="connsiteX12" fmla="*/ 414338 w 538163"/>
                    <a:gd name="connsiteY12" fmla="*/ 395287 h 862012"/>
                    <a:gd name="connsiteX13" fmla="*/ 309563 w 538163"/>
                    <a:gd name="connsiteY13" fmla="*/ 414337 h 862012"/>
                    <a:gd name="connsiteX14" fmla="*/ 228601 w 538163"/>
                    <a:gd name="connsiteY14" fmla="*/ 409575 h 862012"/>
                    <a:gd name="connsiteX15" fmla="*/ 157163 w 538163"/>
                    <a:gd name="connsiteY15" fmla="*/ 819150 h 862012"/>
                    <a:gd name="connsiteX16" fmla="*/ 138113 w 538163"/>
                    <a:gd name="connsiteY16" fmla="*/ 723900 h 862012"/>
                    <a:gd name="connsiteX17" fmla="*/ 100013 w 538163"/>
                    <a:gd name="connsiteY17" fmla="*/ 833437 h 862012"/>
                    <a:gd name="connsiteX18" fmla="*/ 100013 w 538163"/>
                    <a:gd name="connsiteY18" fmla="*/ 695325 h 862012"/>
                    <a:gd name="connsiteX19" fmla="*/ 0 w 538163"/>
                    <a:gd name="connsiteY19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8638 w 549943"/>
                    <a:gd name="connsiteY8" fmla="*/ 152400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38163 w 549943"/>
                    <a:gd name="connsiteY11" fmla="*/ 304800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09563 w 549943"/>
                    <a:gd name="connsiteY14" fmla="*/ 414337 h 862012"/>
                    <a:gd name="connsiteX15" fmla="*/ 228601 w 549943"/>
                    <a:gd name="connsiteY15" fmla="*/ 409575 h 862012"/>
                    <a:gd name="connsiteX16" fmla="*/ 157163 w 549943"/>
                    <a:gd name="connsiteY16" fmla="*/ 819150 h 862012"/>
                    <a:gd name="connsiteX17" fmla="*/ 138113 w 549943"/>
                    <a:gd name="connsiteY17" fmla="*/ 723900 h 862012"/>
                    <a:gd name="connsiteX18" fmla="*/ 100013 w 549943"/>
                    <a:gd name="connsiteY18" fmla="*/ 833437 h 862012"/>
                    <a:gd name="connsiteX19" fmla="*/ 100013 w 549943"/>
                    <a:gd name="connsiteY19" fmla="*/ 695325 h 862012"/>
                    <a:gd name="connsiteX20" fmla="*/ 0 w 549943"/>
                    <a:gd name="connsiteY20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8638 w 549943"/>
                    <a:gd name="connsiteY8" fmla="*/ 152400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09563 w 549943"/>
                    <a:gd name="connsiteY14" fmla="*/ 414337 h 862012"/>
                    <a:gd name="connsiteX15" fmla="*/ 228601 w 549943"/>
                    <a:gd name="connsiteY15" fmla="*/ 409575 h 862012"/>
                    <a:gd name="connsiteX16" fmla="*/ 157163 w 549943"/>
                    <a:gd name="connsiteY16" fmla="*/ 819150 h 862012"/>
                    <a:gd name="connsiteX17" fmla="*/ 138113 w 549943"/>
                    <a:gd name="connsiteY17" fmla="*/ 723900 h 862012"/>
                    <a:gd name="connsiteX18" fmla="*/ 100013 w 549943"/>
                    <a:gd name="connsiteY18" fmla="*/ 833437 h 862012"/>
                    <a:gd name="connsiteX19" fmla="*/ 100013 w 549943"/>
                    <a:gd name="connsiteY19" fmla="*/ 695325 h 862012"/>
                    <a:gd name="connsiteX20" fmla="*/ 0 w 549943"/>
                    <a:gd name="connsiteY20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8638 w 549943"/>
                    <a:gd name="connsiteY8" fmla="*/ 152400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61202 w 549943"/>
                    <a:gd name="connsiteY14" fmla="*/ 412117 h 862012"/>
                    <a:gd name="connsiteX15" fmla="*/ 309563 w 549943"/>
                    <a:gd name="connsiteY15" fmla="*/ 414337 h 862012"/>
                    <a:gd name="connsiteX16" fmla="*/ 228601 w 549943"/>
                    <a:gd name="connsiteY16" fmla="*/ 409575 h 862012"/>
                    <a:gd name="connsiteX17" fmla="*/ 157163 w 549943"/>
                    <a:gd name="connsiteY17" fmla="*/ 819150 h 862012"/>
                    <a:gd name="connsiteX18" fmla="*/ 138113 w 549943"/>
                    <a:gd name="connsiteY18" fmla="*/ 723900 h 862012"/>
                    <a:gd name="connsiteX19" fmla="*/ 100013 w 549943"/>
                    <a:gd name="connsiteY19" fmla="*/ 833437 h 862012"/>
                    <a:gd name="connsiteX20" fmla="*/ 100013 w 549943"/>
                    <a:gd name="connsiteY20" fmla="*/ 695325 h 862012"/>
                    <a:gd name="connsiteX21" fmla="*/ 0 w 549943"/>
                    <a:gd name="connsiteY21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8638 w 549943"/>
                    <a:gd name="connsiteY8" fmla="*/ 152400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61202 w 549943"/>
                    <a:gd name="connsiteY14" fmla="*/ 412117 h 862012"/>
                    <a:gd name="connsiteX15" fmla="*/ 309563 w 549943"/>
                    <a:gd name="connsiteY15" fmla="*/ 414337 h 862012"/>
                    <a:gd name="connsiteX16" fmla="*/ 208941 w 549943"/>
                    <a:gd name="connsiteY16" fmla="*/ 409575 h 862012"/>
                    <a:gd name="connsiteX17" fmla="*/ 157163 w 549943"/>
                    <a:gd name="connsiteY17" fmla="*/ 819150 h 862012"/>
                    <a:gd name="connsiteX18" fmla="*/ 138113 w 549943"/>
                    <a:gd name="connsiteY18" fmla="*/ 723900 h 862012"/>
                    <a:gd name="connsiteX19" fmla="*/ 100013 w 549943"/>
                    <a:gd name="connsiteY19" fmla="*/ 833437 h 862012"/>
                    <a:gd name="connsiteX20" fmla="*/ 100013 w 549943"/>
                    <a:gd name="connsiteY20" fmla="*/ 695325 h 862012"/>
                    <a:gd name="connsiteX21" fmla="*/ 0 w 549943"/>
                    <a:gd name="connsiteY21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8638 w 549943"/>
                    <a:gd name="connsiteY8" fmla="*/ 152400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61202 w 549943"/>
                    <a:gd name="connsiteY14" fmla="*/ 412117 h 862012"/>
                    <a:gd name="connsiteX15" fmla="*/ 309563 w 549943"/>
                    <a:gd name="connsiteY15" fmla="*/ 414337 h 862012"/>
                    <a:gd name="connsiteX16" fmla="*/ 193213 w 549943"/>
                    <a:gd name="connsiteY16" fmla="*/ 409575 h 862012"/>
                    <a:gd name="connsiteX17" fmla="*/ 157163 w 549943"/>
                    <a:gd name="connsiteY17" fmla="*/ 819150 h 862012"/>
                    <a:gd name="connsiteX18" fmla="*/ 138113 w 549943"/>
                    <a:gd name="connsiteY18" fmla="*/ 723900 h 862012"/>
                    <a:gd name="connsiteX19" fmla="*/ 100013 w 549943"/>
                    <a:gd name="connsiteY19" fmla="*/ 833437 h 862012"/>
                    <a:gd name="connsiteX20" fmla="*/ 100013 w 549943"/>
                    <a:gd name="connsiteY20" fmla="*/ 695325 h 862012"/>
                    <a:gd name="connsiteX21" fmla="*/ 0 w 549943"/>
                    <a:gd name="connsiteY21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49943 w 549943"/>
                    <a:gd name="connsiteY8" fmla="*/ 216843 h 862012"/>
                    <a:gd name="connsiteX9" fmla="*/ 538163 w 549943"/>
                    <a:gd name="connsiteY9" fmla="*/ 252412 h 862012"/>
                    <a:gd name="connsiteX10" fmla="*/ 522434 w 549943"/>
                    <a:gd name="connsiteY10" fmla="*/ 309045 h 862012"/>
                    <a:gd name="connsiteX11" fmla="*/ 466726 w 549943"/>
                    <a:gd name="connsiteY11" fmla="*/ 357187 h 862012"/>
                    <a:gd name="connsiteX12" fmla="*/ 414338 w 549943"/>
                    <a:gd name="connsiteY12" fmla="*/ 395287 h 862012"/>
                    <a:gd name="connsiteX13" fmla="*/ 361202 w 549943"/>
                    <a:gd name="connsiteY13" fmla="*/ 412117 h 862012"/>
                    <a:gd name="connsiteX14" fmla="*/ 309563 w 549943"/>
                    <a:gd name="connsiteY14" fmla="*/ 414337 h 862012"/>
                    <a:gd name="connsiteX15" fmla="*/ 193213 w 549943"/>
                    <a:gd name="connsiteY15" fmla="*/ 409575 h 862012"/>
                    <a:gd name="connsiteX16" fmla="*/ 157163 w 549943"/>
                    <a:gd name="connsiteY16" fmla="*/ 819150 h 862012"/>
                    <a:gd name="connsiteX17" fmla="*/ 138113 w 549943"/>
                    <a:gd name="connsiteY17" fmla="*/ 723900 h 862012"/>
                    <a:gd name="connsiteX18" fmla="*/ 100013 w 549943"/>
                    <a:gd name="connsiteY18" fmla="*/ 833437 h 862012"/>
                    <a:gd name="connsiteX19" fmla="*/ 100013 w 549943"/>
                    <a:gd name="connsiteY19" fmla="*/ 695325 h 862012"/>
                    <a:gd name="connsiteX20" fmla="*/ 0 w 549943"/>
                    <a:gd name="connsiteY20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3609 w 549943"/>
                    <a:gd name="connsiteY8" fmla="*/ 143309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61202 w 549943"/>
                    <a:gd name="connsiteY14" fmla="*/ 412117 h 862012"/>
                    <a:gd name="connsiteX15" fmla="*/ 309563 w 549943"/>
                    <a:gd name="connsiteY15" fmla="*/ 414337 h 862012"/>
                    <a:gd name="connsiteX16" fmla="*/ 193213 w 549943"/>
                    <a:gd name="connsiteY16" fmla="*/ 409575 h 862012"/>
                    <a:gd name="connsiteX17" fmla="*/ 157163 w 549943"/>
                    <a:gd name="connsiteY17" fmla="*/ 819150 h 862012"/>
                    <a:gd name="connsiteX18" fmla="*/ 138113 w 549943"/>
                    <a:gd name="connsiteY18" fmla="*/ 723900 h 862012"/>
                    <a:gd name="connsiteX19" fmla="*/ 100013 w 549943"/>
                    <a:gd name="connsiteY19" fmla="*/ 833437 h 862012"/>
                    <a:gd name="connsiteX20" fmla="*/ 100013 w 549943"/>
                    <a:gd name="connsiteY20" fmla="*/ 695325 h 862012"/>
                    <a:gd name="connsiteX21" fmla="*/ 0 w 549943"/>
                    <a:gd name="connsiteY21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39338 w 549943"/>
                    <a:gd name="connsiteY8" fmla="*/ 143309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61202 w 549943"/>
                    <a:gd name="connsiteY14" fmla="*/ 412117 h 862012"/>
                    <a:gd name="connsiteX15" fmla="*/ 309563 w 549943"/>
                    <a:gd name="connsiteY15" fmla="*/ 414337 h 862012"/>
                    <a:gd name="connsiteX16" fmla="*/ 193213 w 549943"/>
                    <a:gd name="connsiteY16" fmla="*/ 409575 h 862012"/>
                    <a:gd name="connsiteX17" fmla="*/ 157163 w 549943"/>
                    <a:gd name="connsiteY17" fmla="*/ 819150 h 862012"/>
                    <a:gd name="connsiteX18" fmla="*/ 138113 w 549943"/>
                    <a:gd name="connsiteY18" fmla="*/ 723900 h 862012"/>
                    <a:gd name="connsiteX19" fmla="*/ 100013 w 549943"/>
                    <a:gd name="connsiteY19" fmla="*/ 833437 h 862012"/>
                    <a:gd name="connsiteX20" fmla="*/ 100013 w 549943"/>
                    <a:gd name="connsiteY20" fmla="*/ 695325 h 862012"/>
                    <a:gd name="connsiteX21" fmla="*/ 0 w 549943"/>
                    <a:gd name="connsiteY21" fmla="*/ 862012 h 862012"/>
                    <a:gd name="connsiteX0" fmla="*/ 465 w 550408"/>
                    <a:gd name="connsiteY0" fmla="*/ 862012 h 862012"/>
                    <a:gd name="connsiteX1" fmla="*/ 67141 w 550408"/>
                    <a:gd name="connsiteY1" fmla="*/ 33337 h 862012"/>
                    <a:gd name="connsiteX2" fmla="*/ 161129 w 550408"/>
                    <a:gd name="connsiteY2" fmla="*/ 13079 h 862012"/>
                    <a:gd name="connsiteX3" fmla="*/ 262403 w 550408"/>
                    <a:gd name="connsiteY3" fmla="*/ 0 h 862012"/>
                    <a:gd name="connsiteX4" fmla="*/ 386228 w 550408"/>
                    <a:gd name="connsiteY4" fmla="*/ 19050 h 862012"/>
                    <a:gd name="connsiteX5" fmla="*/ 448173 w 550408"/>
                    <a:gd name="connsiteY5" fmla="*/ 47040 h 862012"/>
                    <a:gd name="connsiteX6" fmla="*/ 514816 w 550408"/>
                    <a:gd name="connsiteY6" fmla="*/ 80962 h 862012"/>
                    <a:gd name="connsiteX7" fmla="*/ 539803 w 550408"/>
                    <a:gd name="connsiteY7" fmla="*/ 143309 h 862012"/>
                    <a:gd name="connsiteX8" fmla="*/ 550408 w 550408"/>
                    <a:gd name="connsiteY8" fmla="*/ 216843 h 862012"/>
                    <a:gd name="connsiteX9" fmla="*/ 538628 w 550408"/>
                    <a:gd name="connsiteY9" fmla="*/ 252412 h 862012"/>
                    <a:gd name="connsiteX10" fmla="*/ 522899 w 550408"/>
                    <a:gd name="connsiteY10" fmla="*/ 309045 h 862012"/>
                    <a:gd name="connsiteX11" fmla="*/ 467191 w 550408"/>
                    <a:gd name="connsiteY11" fmla="*/ 357187 h 862012"/>
                    <a:gd name="connsiteX12" fmla="*/ 414803 w 550408"/>
                    <a:gd name="connsiteY12" fmla="*/ 395287 h 862012"/>
                    <a:gd name="connsiteX13" fmla="*/ 361667 w 550408"/>
                    <a:gd name="connsiteY13" fmla="*/ 412117 h 862012"/>
                    <a:gd name="connsiteX14" fmla="*/ 310028 w 550408"/>
                    <a:gd name="connsiteY14" fmla="*/ 414337 h 862012"/>
                    <a:gd name="connsiteX15" fmla="*/ 193678 w 550408"/>
                    <a:gd name="connsiteY15" fmla="*/ 409575 h 862012"/>
                    <a:gd name="connsiteX16" fmla="*/ 157628 w 550408"/>
                    <a:gd name="connsiteY16" fmla="*/ 819150 h 862012"/>
                    <a:gd name="connsiteX17" fmla="*/ 138578 w 550408"/>
                    <a:gd name="connsiteY17" fmla="*/ 723900 h 862012"/>
                    <a:gd name="connsiteX18" fmla="*/ 100478 w 550408"/>
                    <a:gd name="connsiteY18" fmla="*/ 833437 h 862012"/>
                    <a:gd name="connsiteX19" fmla="*/ 100478 w 550408"/>
                    <a:gd name="connsiteY19" fmla="*/ 695325 h 862012"/>
                    <a:gd name="connsiteX20" fmla="*/ 465 w 550408"/>
                    <a:gd name="connsiteY20" fmla="*/ 862012 h 862012"/>
                    <a:gd name="connsiteX0" fmla="*/ 2245 w 552188"/>
                    <a:gd name="connsiteY0" fmla="*/ 862012 h 862012"/>
                    <a:gd name="connsiteX1" fmla="*/ 26978 w 552188"/>
                    <a:gd name="connsiteY1" fmla="*/ 36167 h 862012"/>
                    <a:gd name="connsiteX2" fmla="*/ 162909 w 552188"/>
                    <a:gd name="connsiteY2" fmla="*/ 13079 h 862012"/>
                    <a:gd name="connsiteX3" fmla="*/ 264183 w 552188"/>
                    <a:gd name="connsiteY3" fmla="*/ 0 h 862012"/>
                    <a:gd name="connsiteX4" fmla="*/ 388008 w 552188"/>
                    <a:gd name="connsiteY4" fmla="*/ 19050 h 862012"/>
                    <a:gd name="connsiteX5" fmla="*/ 449953 w 552188"/>
                    <a:gd name="connsiteY5" fmla="*/ 47040 h 862012"/>
                    <a:gd name="connsiteX6" fmla="*/ 516596 w 552188"/>
                    <a:gd name="connsiteY6" fmla="*/ 80962 h 862012"/>
                    <a:gd name="connsiteX7" fmla="*/ 541583 w 552188"/>
                    <a:gd name="connsiteY7" fmla="*/ 143309 h 862012"/>
                    <a:gd name="connsiteX8" fmla="*/ 552188 w 552188"/>
                    <a:gd name="connsiteY8" fmla="*/ 216843 h 862012"/>
                    <a:gd name="connsiteX9" fmla="*/ 540408 w 552188"/>
                    <a:gd name="connsiteY9" fmla="*/ 252412 h 862012"/>
                    <a:gd name="connsiteX10" fmla="*/ 524679 w 552188"/>
                    <a:gd name="connsiteY10" fmla="*/ 309045 h 862012"/>
                    <a:gd name="connsiteX11" fmla="*/ 468971 w 552188"/>
                    <a:gd name="connsiteY11" fmla="*/ 357187 h 862012"/>
                    <a:gd name="connsiteX12" fmla="*/ 416583 w 552188"/>
                    <a:gd name="connsiteY12" fmla="*/ 395287 h 862012"/>
                    <a:gd name="connsiteX13" fmla="*/ 363447 w 552188"/>
                    <a:gd name="connsiteY13" fmla="*/ 412117 h 862012"/>
                    <a:gd name="connsiteX14" fmla="*/ 311808 w 552188"/>
                    <a:gd name="connsiteY14" fmla="*/ 414337 h 862012"/>
                    <a:gd name="connsiteX15" fmla="*/ 195458 w 552188"/>
                    <a:gd name="connsiteY15" fmla="*/ 409575 h 862012"/>
                    <a:gd name="connsiteX16" fmla="*/ 159408 w 552188"/>
                    <a:gd name="connsiteY16" fmla="*/ 819150 h 862012"/>
                    <a:gd name="connsiteX17" fmla="*/ 140358 w 552188"/>
                    <a:gd name="connsiteY17" fmla="*/ 723900 h 862012"/>
                    <a:gd name="connsiteX18" fmla="*/ 102258 w 552188"/>
                    <a:gd name="connsiteY18" fmla="*/ 833437 h 862012"/>
                    <a:gd name="connsiteX19" fmla="*/ 102258 w 552188"/>
                    <a:gd name="connsiteY19" fmla="*/ 695325 h 862012"/>
                    <a:gd name="connsiteX20" fmla="*/ 2245 w 552188"/>
                    <a:gd name="connsiteY20" fmla="*/ 862012 h 862012"/>
                    <a:gd name="connsiteX0" fmla="*/ 24413 w 574356"/>
                    <a:gd name="connsiteY0" fmla="*/ 862012 h 862012"/>
                    <a:gd name="connsiteX1" fmla="*/ 49146 w 574356"/>
                    <a:gd name="connsiteY1" fmla="*/ 36167 h 862012"/>
                    <a:gd name="connsiteX2" fmla="*/ 185077 w 574356"/>
                    <a:gd name="connsiteY2" fmla="*/ 13079 h 862012"/>
                    <a:gd name="connsiteX3" fmla="*/ 286351 w 574356"/>
                    <a:gd name="connsiteY3" fmla="*/ 0 h 862012"/>
                    <a:gd name="connsiteX4" fmla="*/ 410176 w 574356"/>
                    <a:gd name="connsiteY4" fmla="*/ 19050 h 862012"/>
                    <a:gd name="connsiteX5" fmla="*/ 472121 w 574356"/>
                    <a:gd name="connsiteY5" fmla="*/ 47040 h 862012"/>
                    <a:gd name="connsiteX6" fmla="*/ 538764 w 574356"/>
                    <a:gd name="connsiteY6" fmla="*/ 80962 h 862012"/>
                    <a:gd name="connsiteX7" fmla="*/ 563751 w 574356"/>
                    <a:gd name="connsiteY7" fmla="*/ 143309 h 862012"/>
                    <a:gd name="connsiteX8" fmla="*/ 574356 w 574356"/>
                    <a:gd name="connsiteY8" fmla="*/ 216843 h 862012"/>
                    <a:gd name="connsiteX9" fmla="*/ 562576 w 574356"/>
                    <a:gd name="connsiteY9" fmla="*/ 252412 h 862012"/>
                    <a:gd name="connsiteX10" fmla="*/ 546847 w 574356"/>
                    <a:gd name="connsiteY10" fmla="*/ 309045 h 862012"/>
                    <a:gd name="connsiteX11" fmla="*/ 491139 w 574356"/>
                    <a:gd name="connsiteY11" fmla="*/ 357187 h 862012"/>
                    <a:gd name="connsiteX12" fmla="*/ 438751 w 574356"/>
                    <a:gd name="connsiteY12" fmla="*/ 395287 h 862012"/>
                    <a:gd name="connsiteX13" fmla="*/ 385615 w 574356"/>
                    <a:gd name="connsiteY13" fmla="*/ 412117 h 862012"/>
                    <a:gd name="connsiteX14" fmla="*/ 333976 w 574356"/>
                    <a:gd name="connsiteY14" fmla="*/ 414337 h 862012"/>
                    <a:gd name="connsiteX15" fmla="*/ 217626 w 574356"/>
                    <a:gd name="connsiteY15" fmla="*/ 409575 h 862012"/>
                    <a:gd name="connsiteX16" fmla="*/ 181576 w 574356"/>
                    <a:gd name="connsiteY16" fmla="*/ 819150 h 862012"/>
                    <a:gd name="connsiteX17" fmla="*/ 162526 w 574356"/>
                    <a:gd name="connsiteY17" fmla="*/ 723900 h 862012"/>
                    <a:gd name="connsiteX18" fmla="*/ 124426 w 574356"/>
                    <a:gd name="connsiteY18" fmla="*/ 833437 h 862012"/>
                    <a:gd name="connsiteX19" fmla="*/ 124426 w 574356"/>
                    <a:gd name="connsiteY19" fmla="*/ 695325 h 862012"/>
                    <a:gd name="connsiteX20" fmla="*/ 24413 w 574356"/>
                    <a:gd name="connsiteY20" fmla="*/ 862012 h 862012"/>
                    <a:gd name="connsiteX0" fmla="*/ 7021 w 556964"/>
                    <a:gd name="connsiteY0" fmla="*/ 862012 h 862012"/>
                    <a:gd name="connsiteX1" fmla="*/ 31754 w 556964"/>
                    <a:gd name="connsiteY1" fmla="*/ 36167 h 862012"/>
                    <a:gd name="connsiteX2" fmla="*/ 167685 w 556964"/>
                    <a:gd name="connsiteY2" fmla="*/ 13079 h 862012"/>
                    <a:gd name="connsiteX3" fmla="*/ 268959 w 556964"/>
                    <a:gd name="connsiteY3" fmla="*/ 0 h 862012"/>
                    <a:gd name="connsiteX4" fmla="*/ 392784 w 556964"/>
                    <a:gd name="connsiteY4" fmla="*/ 19050 h 862012"/>
                    <a:gd name="connsiteX5" fmla="*/ 454729 w 556964"/>
                    <a:gd name="connsiteY5" fmla="*/ 47040 h 862012"/>
                    <a:gd name="connsiteX6" fmla="*/ 521372 w 556964"/>
                    <a:gd name="connsiteY6" fmla="*/ 80962 h 862012"/>
                    <a:gd name="connsiteX7" fmla="*/ 546359 w 556964"/>
                    <a:gd name="connsiteY7" fmla="*/ 143309 h 862012"/>
                    <a:gd name="connsiteX8" fmla="*/ 556964 w 556964"/>
                    <a:gd name="connsiteY8" fmla="*/ 216843 h 862012"/>
                    <a:gd name="connsiteX9" fmla="*/ 545184 w 556964"/>
                    <a:gd name="connsiteY9" fmla="*/ 252412 h 862012"/>
                    <a:gd name="connsiteX10" fmla="*/ 529455 w 556964"/>
                    <a:gd name="connsiteY10" fmla="*/ 309045 h 862012"/>
                    <a:gd name="connsiteX11" fmla="*/ 473747 w 556964"/>
                    <a:gd name="connsiteY11" fmla="*/ 357187 h 862012"/>
                    <a:gd name="connsiteX12" fmla="*/ 421359 w 556964"/>
                    <a:gd name="connsiteY12" fmla="*/ 395287 h 862012"/>
                    <a:gd name="connsiteX13" fmla="*/ 368223 w 556964"/>
                    <a:gd name="connsiteY13" fmla="*/ 412117 h 862012"/>
                    <a:gd name="connsiteX14" fmla="*/ 316584 w 556964"/>
                    <a:gd name="connsiteY14" fmla="*/ 414337 h 862012"/>
                    <a:gd name="connsiteX15" fmla="*/ 200234 w 556964"/>
                    <a:gd name="connsiteY15" fmla="*/ 409575 h 862012"/>
                    <a:gd name="connsiteX16" fmla="*/ 164184 w 556964"/>
                    <a:gd name="connsiteY16" fmla="*/ 819150 h 862012"/>
                    <a:gd name="connsiteX17" fmla="*/ 145134 w 556964"/>
                    <a:gd name="connsiteY17" fmla="*/ 723900 h 862012"/>
                    <a:gd name="connsiteX18" fmla="*/ 107034 w 556964"/>
                    <a:gd name="connsiteY18" fmla="*/ 833437 h 862012"/>
                    <a:gd name="connsiteX19" fmla="*/ 107034 w 556964"/>
                    <a:gd name="connsiteY19" fmla="*/ 695325 h 862012"/>
                    <a:gd name="connsiteX20" fmla="*/ 7021 w 556964"/>
                    <a:gd name="connsiteY20" fmla="*/ 862012 h 862012"/>
                    <a:gd name="connsiteX0" fmla="*/ 7021 w 556964"/>
                    <a:gd name="connsiteY0" fmla="*/ 862012 h 862012"/>
                    <a:gd name="connsiteX1" fmla="*/ 31754 w 556964"/>
                    <a:gd name="connsiteY1" fmla="*/ 36167 h 862012"/>
                    <a:gd name="connsiteX2" fmla="*/ 167685 w 556964"/>
                    <a:gd name="connsiteY2" fmla="*/ 13079 h 862012"/>
                    <a:gd name="connsiteX3" fmla="*/ 268959 w 556964"/>
                    <a:gd name="connsiteY3" fmla="*/ 0 h 862012"/>
                    <a:gd name="connsiteX4" fmla="*/ 392784 w 556964"/>
                    <a:gd name="connsiteY4" fmla="*/ 19050 h 862012"/>
                    <a:gd name="connsiteX5" fmla="*/ 454729 w 556964"/>
                    <a:gd name="connsiteY5" fmla="*/ 47040 h 862012"/>
                    <a:gd name="connsiteX6" fmla="*/ 521372 w 556964"/>
                    <a:gd name="connsiteY6" fmla="*/ 80962 h 862012"/>
                    <a:gd name="connsiteX7" fmla="*/ 546359 w 556964"/>
                    <a:gd name="connsiteY7" fmla="*/ 143309 h 862012"/>
                    <a:gd name="connsiteX8" fmla="*/ 556964 w 556964"/>
                    <a:gd name="connsiteY8" fmla="*/ 216843 h 862012"/>
                    <a:gd name="connsiteX9" fmla="*/ 545184 w 556964"/>
                    <a:gd name="connsiteY9" fmla="*/ 252412 h 862012"/>
                    <a:gd name="connsiteX10" fmla="*/ 529455 w 556964"/>
                    <a:gd name="connsiteY10" fmla="*/ 309045 h 862012"/>
                    <a:gd name="connsiteX11" fmla="*/ 473747 w 556964"/>
                    <a:gd name="connsiteY11" fmla="*/ 357187 h 862012"/>
                    <a:gd name="connsiteX12" fmla="*/ 421359 w 556964"/>
                    <a:gd name="connsiteY12" fmla="*/ 395287 h 862012"/>
                    <a:gd name="connsiteX13" fmla="*/ 368223 w 556964"/>
                    <a:gd name="connsiteY13" fmla="*/ 412117 h 862012"/>
                    <a:gd name="connsiteX14" fmla="*/ 316584 w 556964"/>
                    <a:gd name="connsiteY14" fmla="*/ 414337 h 862012"/>
                    <a:gd name="connsiteX15" fmla="*/ 200234 w 556964"/>
                    <a:gd name="connsiteY15" fmla="*/ 409575 h 862012"/>
                    <a:gd name="connsiteX16" fmla="*/ 164184 w 556964"/>
                    <a:gd name="connsiteY16" fmla="*/ 819150 h 862012"/>
                    <a:gd name="connsiteX17" fmla="*/ 145134 w 556964"/>
                    <a:gd name="connsiteY17" fmla="*/ 723900 h 862012"/>
                    <a:gd name="connsiteX18" fmla="*/ 107034 w 556964"/>
                    <a:gd name="connsiteY18" fmla="*/ 833437 h 862012"/>
                    <a:gd name="connsiteX19" fmla="*/ 107034 w 556964"/>
                    <a:gd name="connsiteY19" fmla="*/ 695325 h 862012"/>
                    <a:gd name="connsiteX20" fmla="*/ 7021 w 556964"/>
                    <a:gd name="connsiteY20" fmla="*/ 862012 h 862012"/>
                    <a:gd name="connsiteX0" fmla="*/ 49103 w 599046"/>
                    <a:gd name="connsiteY0" fmla="*/ 862012 h 862012"/>
                    <a:gd name="connsiteX1" fmla="*/ 73836 w 599046"/>
                    <a:gd name="connsiteY1" fmla="*/ 36167 h 862012"/>
                    <a:gd name="connsiteX2" fmla="*/ 209767 w 599046"/>
                    <a:gd name="connsiteY2" fmla="*/ 13079 h 862012"/>
                    <a:gd name="connsiteX3" fmla="*/ 311041 w 599046"/>
                    <a:gd name="connsiteY3" fmla="*/ 0 h 862012"/>
                    <a:gd name="connsiteX4" fmla="*/ 434866 w 599046"/>
                    <a:gd name="connsiteY4" fmla="*/ 19050 h 862012"/>
                    <a:gd name="connsiteX5" fmla="*/ 496811 w 599046"/>
                    <a:gd name="connsiteY5" fmla="*/ 47040 h 862012"/>
                    <a:gd name="connsiteX6" fmla="*/ 563454 w 599046"/>
                    <a:gd name="connsiteY6" fmla="*/ 80962 h 862012"/>
                    <a:gd name="connsiteX7" fmla="*/ 588441 w 599046"/>
                    <a:gd name="connsiteY7" fmla="*/ 143309 h 862012"/>
                    <a:gd name="connsiteX8" fmla="*/ 599046 w 599046"/>
                    <a:gd name="connsiteY8" fmla="*/ 216843 h 862012"/>
                    <a:gd name="connsiteX9" fmla="*/ 587266 w 599046"/>
                    <a:gd name="connsiteY9" fmla="*/ 252412 h 862012"/>
                    <a:gd name="connsiteX10" fmla="*/ 571537 w 599046"/>
                    <a:gd name="connsiteY10" fmla="*/ 309045 h 862012"/>
                    <a:gd name="connsiteX11" fmla="*/ 515829 w 599046"/>
                    <a:gd name="connsiteY11" fmla="*/ 357187 h 862012"/>
                    <a:gd name="connsiteX12" fmla="*/ 463441 w 599046"/>
                    <a:gd name="connsiteY12" fmla="*/ 395287 h 862012"/>
                    <a:gd name="connsiteX13" fmla="*/ 410305 w 599046"/>
                    <a:gd name="connsiteY13" fmla="*/ 412117 h 862012"/>
                    <a:gd name="connsiteX14" fmla="*/ 358666 w 599046"/>
                    <a:gd name="connsiteY14" fmla="*/ 414337 h 862012"/>
                    <a:gd name="connsiteX15" fmla="*/ 242316 w 599046"/>
                    <a:gd name="connsiteY15" fmla="*/ 409575 h 862012"/>
                    <a:gd name="connsiteX16" fmla="*/ 206266 w 599046"/>
                    <a:gd name="connsiteY16" fmla="*/ 819150 h 862012"/>
                    <a:gd name="connsiteX17" fmla="*/ 187216 w 599046"/>
                    <a:gd name="connsiteY17" fmla="*/ 723900 h 862012"/>
                    <a:gd name="connsiteX18" fmla="*/ 149116 w 599046"/>
                    <a:gd name="connsiteY18" fmla="*/ 833437 h 862012"/>
                    <a:gd name="connsiteX19" fmla="*/ 149116 w 599046"/>
                    <a:gd name="connsiteY19" fmla="*/ 695325 h 862012"/>
                    <a:gd name="connsiteX20" fmla="*/ 49103 w 599046"/>
                    <a:gd name="connsiteY20" fmla="*/ 862012 h 862012"/>
                    <a:gd name="connsiteX0" fmla="*/ 49103 w 599046"/>
                    <a:gd name="connsiteY0" fmla="*/ 862012 h 862012"/>
                    <a:gd name="connsiteX1" fmla="*/ 73836 w 599046"/>
                    <a:gd name="connsiteY1" fmla="*/ 36167 h 862012"/>
                    <a:gd name="connsiteX2" fmla="*/ 209767 w 599046"/>
                    <a:gd name="connsiteY2" fmla="*/ 13079 h 862012"/>
                    <a:gd name="connsiteX3" fmla="*/ 311041 w 599046"/>
                    <a:gd name="connsiteY3" fmla="*/ 0 h 862012"/>
                    <a:gd name="connsiteX4" fmla="*/ 434866 w 599046"/>
                    <a:gd name="connsiteY4" fmla="*/ 19050 h 862012"/>
                    <a:gd name="connsiteX5" fmla="*/ 496811 w 599046"/>
                    <a:gd name="connsiteY5" fmla="*/ 47040 h 862012"/>
                    <a:gd name="connsiteX6" fmla="*/ 563454 w 599046"/>
                    <a:gd name="connsiteY6" fmla="*/ 80962 h 862012"/>
                    <a:gd name="connsiteX7" fmla="*/ 588441 w 599046"/>
                    <a:gd name="connsiteY7" fmla="*/ 143309 h 862012"/>
                    <a:gd name="connsiteX8" fmla="*/ 599046 w 599046"/>
                    <a:gd name="connsiteY8" fmla="*/ 216843 h 862012"/>
                    <a:gd name="connsiteX9" fmla="*/ 587266 w 599046"/>
                    <a:gd name="connsiteY9" fmla="*/ 252412 h 862012"/>
                    <a:gd name="connsiteX10" fmla="*/ 571537 w 599046"/>
                    <a:gd name="connsiteY10" fmla="*/ 309045 h 862012"/>
                    <a:gd name="connsiteX11" fmla="*/ 515829 w 599046"/>
                    <a:gd name="connsiteY11" fmla="*/ 357187 h 862012"/>
                    <a:gd name="connsiteX12" fmla="*/ 463441 w 599046"/>
                    <a:gd name="connsiteY12" fmla="*/ 395287 h 862012"/>
                    <a:gd name="connsiteX13" fmla="*/ 410305 w 599046"/>
                    <a:gd name="connsiteY13" fmla="*/ 412117 h 862012"/>
                    <a:gd name="connsiteX14" fmla="*/ 358666 w 599046"/>
                    <a:gd name="connsiteY14" fmla="*/ 414337 h 862012"/>
                    <a:gd name="connsiteX15" fmla="*/ 242316 w 599046"/>
                    <a:gd name="connsiteY15" fmla="*/ 409575 h 862012"/>
                    <a:gd name="connsiteX16" fmla="*/ 206266 w 599046"/>
                    <a:gd name="connsiteY16" fmla="*/ 819150 h 862012"/>
                    <a:gd name="connsiteX17" fmla="*/ 187216 w 599046"/>
                    <a:gd name="connsiteY17" fmla="*/ 723900 h 862012"/>
                    <a:gd name="connsiteX18" fmla="*/ 149116 w 599046"/>
                    <a:gd name="connsiteY18" fmla="*/ 833437 h 862012"/>
                    <a:gd name="connsiteX19" fmla="*/ 149116 w 599046"/>
                    <a:gd name="connsiteY19" fmla="*/ 695325 h 862012"/>
                    <a:gd name="connsiteX20" fmla="*/ 49103 w 599046"/>
                    <a:gd name="connsiteY20" fmla="*/ 862012 h 862012"/>
                    <a:gd name="connsiteX0" fmla="*/ 0 w 549943"/>
                    <a:gd name="connsiteY0" fmla="*/ 862012 h 862012"/>
                    <a:gd name="connsiteX1" fmla="*/ 160664 w 549943"/>
                    <a:gd name="connsiteY1" fmla="*/ 13079 h 862012"/>
                    <a:gd name="connsiteX2" fmla="*/ 261938 w 549943"/>
                    <a:gd name="connsiteY2" fmla="*/ 0 h 862012"/>
                    <a:gd name="connsiteX3" fmla="*/ 385763 w 549943"/>
                    <a:gd name="connsiteY3" fmla="*/ 19050 h 862012"/>
                    <a:gd name="connsiteX4" fmla="*/ 447708 w 549943"/>
                    <a:gd name="connsiteY4" fmla="*/ 47040 h 862012"/>
                    <a:gd name="connsiteX5" fmla="*/ 514351 w 549943"/>
                    <a:gd name="connsiteY5" fmla="*/ 80962 h 862012"/>
                    <a:gd name="connsiteX6" fmla="*/ 539338 w 549943"/>
                    <a:gd name="connsiteY6" fmla="*/ 143309 h 862012"/>
                    <a:gd name="connsiteX7" fmla="*/ 549943 w 549943"/>
                    <a:gd name="connsiteY7" fmla="*/ 216843 h 862012"/>
                    <a:gd name="connsiteX8" fmla="*/ 538163 w 549943"/>
                    <a:gd name="connsiteY8" fmla="*/ 252412 h 862012"/>
                    <a:gd name="connsiteX9" fmla="*/ 522434 w 549943"/>
                    <a:gd name="connsiteY9" fmla="*/ 309045 h 862012"/>
                    <a:gd name="connsiteX10" fmla="*/ 466726 w 549943"/>
                    <a:gd name="connsiteY10" fmla="*/ 357187 h 862012"/>
                    <a:gd name="connsiteX11" fmla="*/ 414338 w 549943"/>
                    <a:gd name="connsiteY11" fmla="*/ 395287 h 862012"/>
                    <a:gd name="connsiteX12" fmla="*/ 361202 w 549943"/>
                    <a:gd name="connsiteY12" fmla="*/ 412117 h 862012"/>
                    <a:gd name="connsiteX13" fmla="*/ 309563 w 549943"/>
                    <a:gd name="connsiteY13" fmla="*/ 414337 h 862012"/>
                    <a:gd name="connsiteX14" fmla="*/ 193213 w 549943"/>
                    <a:gd name="connsiteY14" fmla="*/ 409575 h 862012"/>
                    <a:gd name="connsiteX15" fmla="*/ 157163 w 549943"/>
                    <a:gd name="connsiteY15" fmla="*/ 819150 h 862012"/>
                    <a:gd name="connsiteX16" fmla="*/ 138113 w 549943"/>
                    <a:gd name="connsiteY16" fmla="*/ 723900 h 862012"/>
                    <a:gd name="connsiteX17" fmla="*/ 100013 w 549943"/>
                    <a:gd name="connsiteY17" fmla="*/ 833437 h 862012"/>
                    <a:gd name="connsiteX18" fmla="*/ 100013 w 549943"/>
                    <a:gd name="connsiteY18" fmla="*/ 695325 h 862012"/>
                    <a:gd name="connsiteX19" fmla="*/ 0 w 549943"/>
                    <a:gd name="connsiteY19" fmla="*/ 862012 h 862012"/>
                    <a:gd name="connsiteX0" fmla="*/ 0 w 549943"/>
                    <a:gd name="connsiteY0" fmla="*/ 862012 h 862012"/>
                    <a:gd name="connsiteX1" fmla="*/ 122534 w 549943"/>
                    <a:gd name="connsiteY1" fmla="*/ 148970 h 862012"/>
                    <a:gd name="connsiteX2" fmla="*/ 160664 w 549943"/>
                    <a:gd name="connsiteY2" fmla="*/ 13079 h 862012"/>
                    <a:gd name="connsiteX3" fmla="*/ 261938 w 549943"/>
                    <a:gd name="connsiteY3" fmla="*/ 0 h 862012"/>
                    <a:gd name="connsiteX4" fmla="*/ 385763 w 549943"/>
                    <a:gd name="connsiteY4" fmla="*/ 19050 h 862012"/>
                    <a:gd name="connsiteX5" fmla="*/ 447708 w 549943"/>
                    <a:gd name="connsiteY5" fmla="*/ 47040 h 862012"/>
                    <a:gd name="connsiteX6" fmla="*/ 514351 w 549943"/>
                    <a:gd name="connsiteY6" fmla="*/ 80962 h 862012"/>
                    <a:gd name="connsiteX7" fmla="*/ 539338 w 549943"/>
                    <a:gd name="connsiteY7" fmla="*/ 143309 h 862012"/>
                    <a:gd name="connsiteX8" fmla="*/ 549943 w 549943"/>
                    <a:gd name="connsiteY8" fmla="*/ 216843 h 862012"/>
                    <a:gd name="connsiteX9" fmla="*/ 538163 w 549943"/>
                    <a:gd name="connsiteY9" fmla="*/ 252412 h 862012"/>
                    <a:gd name="connsiteX10" fmla="*/ 522434 w 549943"/>
                    <a:gd name="connsiteY10" fmla="*/ 309045 h 862012"/>
                    <a:gd name="connsiteX11" fmla="*/ 466726 w 549943"/>
                    <a:gd name="connsiteY11" fmla="*/ 357187 h 862012"/>
                    <a:gd name="connsiteX12" fmla="*/ 414338 w 549943"/>
                    <a:gd name="connsiteY12" fmla="*/ 395287 h 862012"/>
                    <a:gd name="connsiteX13" fmla="*/ 361202 w 549943"/>
                    <a:gd name="connsiteY13" fmla="*/ 412117 h 862012"/>
                    <a:gd name="connsiteX14" fmla="*/ 309563 w 549943"/>
                    <a:gd name="connsiteY14" fmla="*/ 414337 h 862012"/>
                    <a:gd name="connsiteX15" fmla="*/ 193213 w 549943"/>
                    <a:gd name="connsiteY15" fmla="*/ 409575 h 862012"/>
                    <a:gd name="connsiteX16" fmla="*/ 157163 w 549943"/>
                    <a:gd name="connsiteY16" fmla="*/ 819150 h 862012"/>
                    <a:gd name="connsiteX17" fmla="*/ 138113 w 549943"/>
                    <a:gd name="connsiteY17" fmla="*/ 723900 h 862012"/>
                    <a:gd name="connsiteX18" fmla="*/ 100013 w 549943"/>
                    <a:gd name="connsiteY18" fmla="*/ 833437 h 862012"/>
                    <a:gd name="connsiteX19" fmla="*/ 100013 w 549943"/>
                    <a:gd name="connsiteY19" fmla="*/ 695325 h 862012"/>
                    <a:gd name="connsiteX20" fmla="*/ 0 w 549943"/>
                    <a:gd name="connsiteY20" fmla="*/ 862012 h 862012"/>
                    <a:gd name="connsiteX0" fmla="*/ 0 w 549943"/>
                    <a:gd name="connsiteY0" fmla="*/ 866237 h 866237"/>
                    <a:gd name="connsiteX1" fmla="*/ 54377 w 549943"/>
                    <a:gd name="connsiteY1" fmla="*/ 73953 h 866237"/>
                    <a:gd name="connsiteX2" fmla="*/ 160664 w 549943"/>
                    <a:gd name="connsiteY2" fmla="*/ 17304 h 866237"/>
                    <a:gd name="connsiteX3" fmla="*/ 261938 w 549943"/>
                    <a:gd name="connsiteY3" fmla="*/ 4225 h 866237"/>
                    <a:gd name="connsiteX4" fmla="*/ 385763 w 549943"/>
                    <a:gd name="connsiteY4" fmla="*/ 23275 h 866237"/>
                    <a:gd name="connsiteX5" fmla="*/ 447708 w 549943"/>
                    <a:gd name="connsiteY5" fmla="*/ 51265 h 866237"/>
                    <a:gd name="connsiteX6" fmla="*/ 514351 w 549943"/>
                    <a:gd name="connsiteY6" fmla="*/ 85187 h 866237"/>
                    <a:gd name="connsiteX7" fmla="*/ 539338 w 549943"/>
                    <a:gd name="connsiteY7" fmla="*/ 147534 h 866237"/>
                    <a:gd name="connsiteX8" fmla="*/ 549943 w 549943"/>
                    <a:gd name="connsiteY8" fmla="*/ 221068 h 866237"/>
                    <a:gd name="connsiteX9" fmla="*/ 538163 w 549943"/>
                    <a:gd name="connsiteY9" fmla="*/ 256637 h 866237"/>
                    <a:gd name="connsiteX10" fmla="*/ 522434 w 549943"/>
                    <a:gd name="connsiteY10" fmla="*/ 313270 h 866237"/>
                    <a:gd name="connsiteX11" fmla="*/ 466726 w 549943"/>
                    <a:gd name="connsiteY11" fmla="*/ 361412 h 866237"/>
                    <a:gd name="connsiteX12" fmla="*/ 414338 w 549943"/>
                    <a:gd name="connsiteY12" fmla="*/ 399512 h 866237"/>
                    <a:gd name="connsiteX13" fmla="*/ 361202 w 549943"/>
                    <a:gd name="connsiteY13" fmla="*/ 416342 h 866237"/>
                    <a:gd name="connsiteX14" fmla="*/ 309563 w 549943"/>
                    <a:gd name="connsiteY14" fmla="*/ 418562 h 866237"/>
                    <a:gd name="connsiteX15" fmla="*/ 193213 w 549943"/>
                    <a:gd name="connsiteY15" fmla="*/ 413800 h 866237"/>
                    <a:gd name="connsiteX16" fmla="*/ 157163 w 549943"/>
                    <a:gd name="connsiteY16" fmla="*/ 823375 h 866237"/>
                    <a:gd name="connsiteX17" fmla="*/ 138113 w 549943"/>
                    <a:gd name="connsiteY17" fmla="*/ 728125 h 866237"/>
                    <a:gd name="connsiteX18" fmla="*/ 100013 w 549943"/>
                    <a:gd name="connsiteY18" fmla="*/ 837662 h 866237"/>
                    <a:gd name="connsiteX19" fmla="*/ 100013 w 549943"/>
                    <a:gd name="connsiteY19" fmla="*/ 699550 h 866237"/>
                    <a:gd name="connsiteX20" fmla="*/ 0 w 549943"/>
                    <a:gd name="connsiteY20" fmla="*/ 866237 h 866237"/>
                    <a:gd name="connsiteX0" fmla="*/ 0 w 549943"/>
                    <a:gd name="connsiteY0" fmla="*/ 877963 h 877963"/>
                    <a:gd name="connsiteX1" fmla="*/ 54377 w 549943"/>
                    <a:gd name="connsiteY1" fmla="*/ 85679 h 877963"/>
                    <a:gd name="connsiteX2" fmla="*/ 261938 w 549943"/>
                    <a:gd name="connsiteY2" fmla="*/ 15951 h 877963"/>
                    <a:gd name="connsiteX3" fmla="*/ 385763 w 549943"/>
                    <a:gd name="connsiteY3" fmla="*/ 35001 h 877963"/>
                    <a:gd name="connsiteX4" fmla="*/ 447708 w 549943"/>
                    <a:gd name="connsiteY4" fmla="*/ 62991 h 877963"/>
                    <a:gd name="connsiteX5" fmla="*/ 514351 w 549943"/>
                    <a:gd name="connsiteY5" fmla="*/ 96913 h 877963"/>
                    <a:gd name="connsiteX6" fmla="*/ 539338 w 549943"/>
                    <a:gd name="connsiteY6" fmla="*/ 159260 h 877963"/>
                    <a:gd name="connsiteX7" fmla="*/ 549943 w 549943"/>
                    <a:gd name="connsiteY7" fmla="*/ 232794 h 877963"/>
                    <a:gd name="connsiteX8" fmla="*/ 538163 w 549943"/>
                    <a:gd name="connsiteY8" fmla="*/ 268363 h 877963"/>
                    <a:gd name="connsiteX9" fmla="*/ 522434 w 549943"/>
                    <a:gd name="connsiteY9" fmla="*/ 324996 h 877963"/>
                    <a:gd name="connsiteX10" fmla="*/ 466726 w 549943"/>
                    <a:gd name="connsiteY10" fmla="*/ 373138 h 877963"/>
                    <a:gd name="connsiteX11" fmla="*/ 414338 w 549943"/>
                    <a:gd name="connsiteY11" fmla="*/ 411238 h 877963"/>
                    <a:gd name="connsiteX12" fmla="*/ 361202 w 549943"/>
                    <a:gd name="connsiteY12" fmla="*/ 428068 h 877963"/>
                    <a:gd name="connsiteX13" fmla="*/ 309563 w 549943"/>
                    <a:gd name="connsiteY13" fmla="*/ 430288 h 877963"/>
                    <a:gd name="connsiteX14" fmla="*/ 193213 w 549943"/>
                    <a:gd name="connsiteY14" fmla="*/ 425526 h 877963"/>
                    <a:gd name="connsiteX15" fmla="*/ 157163 w 549943"/>
                    <a:gd name="connsiteY15" fmla="*/ 835101 h 877963"/>
                    <a:gd name="connsiteX16" fmla="*/ 138113 w 549943"/>
                    <a:gd name="connsiteY16" fmla="*/ 739851 h 877963"/>
                    <a:gd name="connsiteX17" fmla="*/ 100013 w 549943"/>
                    <a:gd name="connsiteY17" fmla="*/ 849388 h 877963"/>
                    <a:gd name="connsiteX18" fmla="*/ 100013 w 549943"/>
                    <a:gd name="connsiteY18" fmla="*/ 711276 h 877963"/>
                    <a:gd name="connsiteX19" fmla="*/ 0 w 549943"/>
                    <a:gd name="connsiteY19" fmla="*/ 877963 h 877963"/>
                    <a:gd name="connsiteX0" fmla="*/ 45636 w 495566"/>
                    <a:gd name="connsiteY0" fmla="*/ 711276 h 849388"/>
                    <a:gd name="connsiteX1" fmla="*/ 0 w 495566"/>
                    <a:gd name="connsiteY1" fmla="*/ 85679 h 849388"/>
                    <a:gd name="connsiteX2" fmla="*/ 207561 w 495566"/>
                    <a:gd name="connsiteY2" fmla="*/ 15951 h 849388"/>
                    <a:gd name="connsiteX3" fmla="*/ 331386 w 495566"/>
                    <a:gd name="connsiteY3" fmla="*/ 35001 h 849388"/>
                    <a:gd name="connsiteX4" fmla="*/ 393331 w 495566"/>
                    <a:gd name="connsiteY4" fmla="*/ 62991 h 849388"/>
                    <a:gd name="connsiteX5" fmla="*/ 459974 w 495566"/>
                    <a:gd name="connsiteY5" fmla="*/ 96913 h 849388"/>
                    <a:gd name="connsiteX6" fmla="*/ 484961 w 495566"/>
                    <a:gd name="connsiteY6" fmla="*/ 159260 h 849388"/>
                    <a:gd name="connsiteX7" fmla="*/ 495566 w 495566"/>
                    <a:gd name="connsiteY7" fmla="*/ 232794 h 849388"/>
                    <a:gd name="connsiteX8" fmla="*/ 483786 w 495566"/>
                    <a:gd name="connsiteY8" fmla="*/ 268363 h 849388"/>
                    <a:gd name="connsiteX9" fmla="*/ 468057 w 495566"/>
                    <a:gd name="connsiteY9" fmla="*/ 324996 h 849388"/>
                    <a:gd name="connsiteX10" fmla="*/ 412349 w 495566"/>
                    <a:gd name="connsiteY10" fmla="*/ 373138 h 849388"/>
                    <a:gd name="connsiteX11" fmla="*/ 359961 w 495566"/>
                    <a:gd name="connsiteY11" fmla="*/ 411238 h 849388"/>
                    <a:gd name="connsiteX12" fmla="*/ 306825 w 495566"/>
                    <a:gd name="connsiteY12" fmla="*/ 428068 h 849388"/>
                    <a:gd name="connsiteX13" fmla="*/ 255186 w 495566"/>
                    <a:gd name="connsiteY13" fmla="*/ 430288 h 849388"/>
                    <a:gd name="connsiteX14" fmla="*/ 138836 w 495566"/>
                    <a:gd name="connsiteY14" fmla="*/ 425526 h 849388"/>
                    <a:gd name="connsiteX15" fmla="*/ 102786 w 495566"/>
                    <a:gd name="connsiteY15" fmla="*/ 835101 h 849388"/>
                    <a:gd name="connsiteX16" fmla="*/ 83736 w 495566"/>
                    <a:gd name="connsiteY16" fmla="*/ 739851 h 849388"/>
                    <a:gd name="connsiteX17" fmla="*/ 45636 w 495566"/>
                    <a:gd name="connsiteY17" fmla="*/ 849388 h 849388"/>
                    <a:gd name="connsiteX18" fmla="*/ 45636 w 495566"/>
                    <a:gd name="connsiteY18" fmla="*/ 711276 h 849388"/>
                    <a:gd name="connsiteX0" fmla="*/ 45636 w 495566"/>
                    <a:gd name="connsiteY0" fmla="*/ 711276 h 849388"/>
                    <a:gd name="connsiteX1" fmla="*/ 34082 w 495566"/>
                    <a:gd name="connsiteY1" fmla="*/ 583770 h 849388"/>
                    <a:gd name="connsiteX2" fmla="*/ 0 w 495566"/>
                    <a:gd name="connsiteY2" fmla="*/ 85679 h 849388"/>
                    <a:gd name="connsiteX3" fmla="*/ 207561 w 495566"/>
                    <a:gd name="connsiteY3" fmla="*/ 15951 h 849388"/>
                    <a:gd name="connsiteX4" fmla="*/ 331386 w 495566"/>
                    <a:gd name="connsiteY4" fmla="*/ 35001 h 849388"/>
                    <a:gd name="connsiteX5" fmla="*/ 393331 w 495566"/>
                    <a:gd name="connsiteY5" fmla="*/ 62991 h 849388"/>
                    <a:gd name="connsiteX6" fmla="*/ 459974 w 495566"/>
                    <a:gd name="connsiteY6" fmla="*/ 96913 h 849388"/>
                    <a:gd name="connsiteX7" fmla="*/ 484961 w 495566"/>
                    <a:gd name="connsiteY7" fmla="*/ 159260 h 849388"/>
                    <a:gd name="connsiteX8" fmla="*/ 495566 w 495566"/>
                    <a:gd name="connsiteY8" fmla="*/ 232794 h 849388"/>
                    <a:gd name="connsiteX9" fmla="*/ 483786 w 495566"/>
                    <a:gd name="connsiteY9" fmla="*/ 268363 h 849388"/>
                    <a:gd name="connsiteX10" fmla="*/ 468057 w 495566"/>
                    <a:gd name="connsiteY10" fmla="*/ 324996 h 849388"/>
                    <a:gd name="connsiteX11" fmla="*/ 412349 w 495566"/>
                    <a:gd name="connsiteY11" fmla="*/ 373138 h 849388"/>
                    <a:gd name="connsiteX12" fmla="*/ 359961 w 495566"/>
                    <a:gd name="connsiteY12" fmla="*/ 411238 h 849388"/>
                    <a:gd name="connsiteX13" fmla="*/ 306825 w 495566"/>
                    <a:gd name="connsiteY13" fmla="*/ 428068 h 849388"/>
                    <a:gd name="connsiteX14" fmla="*/ 255186 w 495566"/>
                    <a:gd name="connsiteY14" fmla="*/ 430288 h 849388"/>
                    <a:gd name="connsiteX15" fmla="*/ 138836 w 495566"/>
                    <a:gd name="connsiteY15" fmla="*/ 425526 h 849388"/>
                    <a:gd name="connsiteX16" fmla="*/ 102786 w 495566"/>
                    <a:gd name="connsiteY16" fmla="*/ 835101 h 849388"/>
                    <a:gd name="connsiteX17" fmla="*/ 83736 w 495566"/>
                    <a:gd name="connsiteY17" fmla="*/ 739851 h 849388"/>
                    <a:gd name="connsiteX18" fmla="*/ 45636 w 495566"/>
                    <a:gd name="connsiteY18" fmla="*/ 849388 h 849388"/>
                    <a:gd name="connsiteX19" fmla="*/ 45636 w 495566"/>
                    <a:gd name="connsiteY19" fmla="*/ 711276 h 849388"/>
                    <a:gd name="connsiteX0" fmla="*/ 82332 w 532262"/>
                    <a:gd name="connsiteY0" fmla="*/ 711276 h 869606"/>
                    <a:gd name="connsiteX1" fmla="*/ 0 w 532262"/>
                    <a:gd name="connsiteY1" fmla="*/ 869606 h 869606"/>
                    <a:gd name="connsiteX2" fmla="*/ 36696 w 532262"/>
                    <a:gd name="connsiteY2" fmla="*/ 85679 h 869606"/>
                    <a:gd name="connsiteX3" fmla="*/ 244257 w 532262"/>
                    <a:gd name="connsiteY3" fmla="*/ 15951 h 869606"/>
                    <a:gd name="connsiteX4" fmla="*/ 368082 w 532262"/>
                    <a:gd name="connsiteY4" fmla="*/ 35001 h 869606"/>
                    <a:gd name="connsiteX5" fmla="*/ 430027 w 532262"/>
                    <a:gd name="connsiteY5" fmla="*/ 62991 h 869606"/>
                    <a:gd name="connsiteX6" fmla="*/ 496670 w 532262"/>
                    <a:gd name="connsiteY6" fmla="*/ 96913 h 869606"/>
                    <a:gd name="connsiteX7" fmla="*/ 521657 w 532262"/>
                    <a:gd name="connsiteY7" fmla="*/ 159260 h 869606"/>
                    <a:gd name="connsiteX8" fmla="*/ 532262 w 532262"/>
                    <a:gd name="connsiteY8" fmla="*/ 232794 h 869606"/>
                    <a:gd name="connsiteX9" fmla="*/ 520482 w 532262"/>
                    <a:gd name="connsiteY9" fmla="*/ 268363 h 869606"/>
                    <a:gd name="connsiteX10" fmla="*/ 504753 w 532262"/>
                    <a:gd name="connsiteY10" fmla="*/ 324996 h 869606"/>
                    <a:gd name="connsiteX11" fmla="*/ 449045 w 532262"/>
                    <a:gd name="connsiteY11" fmla="*/ 373138 h 869606"/>
                    <a:gd name="connsiteX12" fmla="*/ 396657 w 532262"/>
                    <a:gd name="connsiteY12" fmla="*/ 411238 h 869606"/>
                    <a:gd name="connsiteX13" fmla="*/ 343521 w 532262"/>
                    <a:gd name="connsiteY13" fmla="*/ 428068 h 869606"/>
                    <a:gd name="connsiteX14" fmla="*/ 291882 w 532262"/>
                    <a:gd name="connsiteY14" fmla="*/ 430288 h 869606"/>
                    <a:gd name="connsiteX15" fmla="*/ 175532 w 532262"/>
                    <a:gd name="connsiteY15" fmla="*/ 425526 h 869606"/>
                    <a:gd name="connsiteX16" fmla="*/ 139482 w 532262"/>
                    <a:gd name="connsiteY16" fmla="*/ 835101 h 869606"/>
                    <a:gd name="connsiteX17" fmla="*/ 120432 w 532262"/>
                    <a:gd name="connsiteY17" fmla="*/ 739851 h 869606"/>
                    <a:gd name="connsiteX18" fmla="*/ 82332 w 532262"/>
                    <a:gd name="connsiteY18" fmla="*/ 849388 h 869606"/>
                    <a:gd name="connsiteX19" fmla="*/ 82332 w 532262"/>
                    <a:gd name="connsiteY19" fmla="*/ 711276 h 869606"/>
                    <a:gd name="connsiteX0" fmla="*/ 82332 w 532262"/>
                    <a:gd name="connsiteY0" fmla="*/ 702759 h 861089"/>
                    <a:gd name="connsiteX1" fmla="*/ 0 w 532262"/>
                    <a:gd name="connsiteY1" fmla="*/ 861089 h 861089"/>
                    <a:gd name="connsiteX2" fmla="*/ 36696 w 532262"/>
                    <a:gd name="connsiteY2" fmla="*/ 77162 h 861089"/>
                    <a:gd name="connsiteX3" fmla="*/ 368082 w 532262"/>
                    <a:gd name="connsiteY3" fmla="*/ 26484 h 861089"/>
                    <a:gd name="connsiteX4" fmla="*/ 430027 w 532262"/>
                    <a:gd name="connsiteY4" fmla="*/ 54474 h 861089"/>
                    <a:gd name="connsiteX5" fmla="*/ 496670 w 532262"/>
                    <a:gd name="connsiteY5" fmla="*/ 88396 h 861089"/>
                    <a:gd name="connsiteX6" fmla="*/ 521657 w 532262"/>
                    <a:gd name="connsiteY6" fmla="*/ 150743 h 861089"/>
                    <a:gd name="connsiteX7" fmla="*/ 532262 w 532262"/>
                    <a:gd name="connsiteY7" fmla="*/ 224277 h 861089"/>
                    <a:gd name="connsiteX8" fmla="*/ 520482 w 532262"/>
                    <a:gd name="connsiteY8" fmla="*/ 259846 h 861089"/>
                    <a:gd name="connsiteX9" fmla="*/ 504753 w 532262"/>
                    <a:gd name="connsiteY9" fmla="*/ 316479 h 861089"/>
                    <a:gd name="connsiteX10" fmla="*/ 449045 w 532262"/>
                    <a:gd name="connsiteY10" fmla="*/ 364621 h 861089"/>
                    <a:gd name="connsiteX11" fmla="*/ 396657 w 532262"/>
                    <a:gd name="connsiteY11" fmla="*/ 402721 h 861089"/>
                    <a:gd name="connsiteX12" fmla="*/ 343521 w 532262"/>
                    <a:gd name="connsiteY12" fmla="*/ 419551 h 861089"/>
                    <a:gd name="connsiteX13" fmla="*/ 291882 w 532262"/>
                    <a:gd name="connsiteY13" fmla="*/ 421771 h 861089"/>
                    <a:gd name="connsiteX14" fmla="*/ 175532 w 532262"/>
                    <a:gd name="connsiteY14" fmla="*/ 417009 h 861089"/>
                    <a:gd name="connsiteX15" fmla="*/ 139482 w 532262"/>
                    <a:gd name="connsiteY15" fmla="*/ 826584 h 861089"/>
                    <a:gd name="connsiteX16" fmla="*/ 120432 w 532262"/>
                    <a:gd name="connsiteY16" fmla="*/ 731334 h 861089"/>
                    <a:gd name="connsiteX17" fmla="*/ 82332 w 532262"/>
                    <a:gd name="connsiteY17" fmla="*/ 840871 h 861089"/>
                    <a:gd name="connsiteX18" fmla="*/ 82332 w 532262"/>
                    <a:gd name="connsiteY18" fmla="*/ 702759 h 861089"/>
                    <a:gd name="connsiteX0" fmla="*/ 82332 w 532262"/>
                    <a:gd name="connsiteY0" fmla="*/ 692352 h 850682"/>
                    <a:gd name="connsiteX1" fmla="*/ 0 w 532262"/>
                    <a:gd name="connsiteY1" fmla="*/ 850682 h 850682"/>
                    <a:gd name="connsiteX2" fmla="*/ 36696 w 532262"/>
                    <a:gd name="connsiteY2" fmla="*/ 66755 h 850682"/>
                    <a:gd name="connsiteX3" fmla="*/ 430027 w 532262"/>
                    <a:gd name="connsiteY3" fmla="*/ 44067 h 850682"/>
                    <a:gd name="connsiteX4" fmla="*/ 496670 w 532262"/>
                    <a:gd name="connsiteY4" fmla="*/ 77989 h 850682"/>
                    <a:gd name="connsiteX5" fmla="*/ 521657 w 532262"/>
                    <a:gd name="connsiteY5" fmla="*/ 140336 h 850682"/>
                    <a:gd name="connsiteX6" fmla="*/ 532262 w 532262"/>
                    <a:gd name="connsiteY6" fmla="*/ 213870 h 850682"/>
                    <a:gd name="connsiteX7" fmla="*/ 520482 w 532262"/>
                    <a:gd name="connsiteY7" fmla="*/ 249439 h 850682"/>
                    <a:gd name="connsiteX8" fmla="*/ 504753 w 532262"/>
                    <a:gd name="connsiteY8" fmla="*/ 306072 h 850682"/>
                    <a:gd name="connsiteX9" fmla="*/ 449045 w 532262"/>
                    <a:gd name="connsiteY9" fmla="*/ 354214 h 850682"/>
                    <a:gd name="connsiteX10" fmla="*/ 396657 w 532262"/>
                    <a:gd name="connsiteY10" fmla="*/ 392314 h 850682"/>
                    <a:gd name="connsiteX11" fmla="*/ 343521 w 532262"/>
                    <a:gd name="connsiteY11" fmla="*/ 409144 h 850682"/>
                    <a:gd name="connsiteX12" fmla="*/ 291882 w 532262"/>
                    <a:gd name="connsiteY12" fmla="*/ 411364 h 850682"/>
                    <a:gd name="connsiteX13" fmla="*/ 175532 w 532262"/>
                    <a:gd name="connsiteY13" fmla="*/ 406602 h 850682"/>
                    <a:gd name="connsiteX14" fmla="*/ 139482 w 532262"/>
                    <a:gd name="connsiteY14" fmla="*/ 816177 h 850682"/>
                    <a:gd name="connsiteX15" fmla="*/ 120432 w 532262"/>
                    <a:gd name="connsiteY15" fmla="*/ 720927 h 850682"/>
                    <a:gd name="connsiteX16" fmla="*/ 82332 w 532262"/>
                    <a:gd name="connsiteY16" fmla="*/ 830464 h 850682"/>
                    <a:gd name="connsiteX17" fmla="*/ 82332 w 532262"/>
                    <a:gd name="connsiteY17" fmla="*/ 692352 h 850682"/>
                    <a:gd name="connsiteX0" fmla="*/ 82332 w 532262"/>
                    <a:gd name="connsiteY0" fmla="*/ 682651 h 840981"/>
                    <a:gd name="connsiteX1" fmla="*/ 0 w 532262"/>
                    <a:gd name="connsiteY1" fmla="*/ 840981 h 840981"/>
                    <a:gd name="connsiteX2" fmla="*/ 36696 w 532262"/>
                    <a:gd name="connsiteY2" fmla="*/ 57054 h 840981"/>
                    <a:gd name="connsiteX3" fmla="*/ 496670 w 532262"/>
                    <a:gd name="connsiteY3" fmla="*/ 68288 h 840981"/>
                    <a:gd name="connsiteX4" fmla="*/ 521657 w 532262"/>
                    <a:gd name="connsiteY4" fmla="*/ 130635 h 840981"/>
                    <a:gd name="connsiteX5" fmla="*/ 532262 w 532262"/>
                    <a:gd name="connsiteY5" fmla="*/ 204169 h 840981"/>
                    <a:gd name="connsiteX6" fmla="*/ 520482 w 532262"/>
                    <a:gd name="connsiteY6" fmla="*/ 239738 h 840981"/>
                    <a:gd name="connsiteX7" fmla="*/ 504753 w 532262"/>
                    <a:gd name="connsiteY7" fmla="*/ 296371 h 840981"/>
                    <a:gd name="connsiteX8" fmla="*/ 449045 w 532262"/>
                    <a:gd name="connsiteY8" fmla="*/ 344513 h 840981"/>
                    <a:gd name="connsiteX9" fmla="*/ 396657 w 532262"/>
                    <a:gd name="connsiteY9" fmla="*/ 382613 h 840981"/>
                    <a:gd name="connsiteX10" fmla="*/ 343521 w 532262"/>
                    <a:gd name="connsiteY10" fmla="*/ 399443 h 840981"/>
                    <a:gd name="connsiteX11" fmla="*/ 291882 w 532262"/>
                    <a:gd name="connsiteY11" fmla="*/ 401663 h 840981"/>
                    <a:gd name="connsiteX12" fmla="*/ 175532 w 532262"/>
                    <a:gd name="connsiteY12" fmla="*/ 396901 h 840981"/>
                    <a:gd name="connsiteX13" fmla="*/ 139482 w 532262"/>
                    <a:gd name="connsiteY13" fmla="*/ 806476 h 840981"/>
                    <a:gd name="connsiteX14" fmla="*/ 120432 w 532262"/>
                    <a:gd name="connsiteY14" fmla="*/ 711226 h 840981"/>
                    <a:gd name="connsiteX15" fmla="*/ 82332 w 532262"/>
                    <a:gd name="connsiteY15" fmla="*/ 820763 h 840981"/>
                    <a:gd name="connsiteX16" fmla="*/ 82332 w 532262"/>
                    <a:gd name="connsiteY16" fmla="*/ 682651 h 840981"/>
                    <a:gd name="connsiteX0" fmla="*/ 82332 w 532262"/>
                    <a:gd name="connsiteY0" fmla="*/ 667516 h 825846"/>
                    <a:gd name="connsiteX1" fmla="*/ 0 w 532262"/>
                    <a:gd name="connsiteY1" fmla="*/ 825846 h 825846"/>
                    <a:gd name="connsiteX2" fmla="*/ 36696 w 532262"/>
                    <a:gd name="connsiteY2" fmla="*/ 41919 h 825846"/>
                    <a:gd name="connsiteX3" fmla="*/ 521657 w 532262"/>
                    <a:gd name="connsiteY3" fmla="*/ 115500 h 825846"/>
                    <a:gd name="connsiteX4" fmla="*/ 532262 w 532262"/>
                    <a:gd name="connsiteY4" fmla="*/ 189034 h 825846"/>
                    <a:gd name="connsiteX5" fmla="*/ 520482 w 532262"/>
                    <a:gd name="connsiteY5" fmla="*/ 224603 h 825846"/>
                    <a:gd name="connsiteX6" fmla="*/ 504753 w 532262"/>
                    <a:gd name="connsiteY6" fmla="*/ 281236 h 825846"/>
                    <a:gd name="connsiteX7" fmla="*/ 449045 w 532262"/>
                    <a:gd name="connsiteY7" fmla="*/ 329378 h 825846"/>
                    <a:gd name="connsiteX8" fmla="*/ 396657 w 532262"/>
                    <a:gd name="connsiteY8" fmla="*/ 367478 h 825846"/>
                    <a:gd name="connsiteX9" fmla="*/ 343521 w 532262"/>
                    <a:gd name="connsiteY9" fmla="*/ 384308 h 825846"/>
                    <a:gd name="connsiteX10" fmla="*/ 291882 w 532262"/>
                    <a:gd name="connsiteY10" fmla="*/ 386528 h 825846"/>
                    <a:gd name="connsiteX11" fmla="*/ 175532 w 532262"/>
                    <a:gd name="connsiteY11" fmla="*/ 381766 h 825846"/>
                    <a:gd name="connsiteX12" fmla="*/ 139482 w 532262"/>
                    <a:gd name="connsiteY12" fmla="*/ 791341 h 825846"/>
                    <a:gd name="connsiteX13" fmla="*/ 120432 w 532262"/>
                    <a:gd name="connsiteY13" fmla="*/ 696091 h 825846"/>
                    <a:gd name="connsiteX14" fmla="*/ 82332 w 532262"/>
                    <a:gd name="connsiteY14" fmla="*/ 805628 h 825846"/>
                    <a:gd name="connsiteX15" fmla="*/ 82332 w 532262"/>
                    <a:gd name="connsiteY15" fmla="*/ 667516 h 825846"/>
                    <a:gd name="connsiteX0" fmla="*/ 82332 w 532262"/>
                    <a:gd name="connsiteY0" fmla="*/ 552016 h 710346"/>
                    <a:gd name="connsiteX1" fmla="*/ 0 w 532262"/>
                    <a:gd name="connsiteY1" fmla="*/ 710346 h 710346"/>
                    <a:gd name="connsiteX2" fmla="*/ 521657 w 532262"/>
                    <a:gd name="connsiteY2" fmla="*/ 0 h 710346"/>
                    <a:gd name="connsiteX3" fmla="*/ 532262 w 532262"/>
                    <a:gd name="connsiteY3" fmla="*/ 73534 h 710346"/>
                    <a:gd name="connsiteX4" fmla="*/ 520482 w 532262"/>
                    <a:gd name="connsiteY4" fmla="*/ 109103 h 710346"/>
                    <a:gd name="connsiteX5" fmla="*/ 504753 w 532262"/>
                    <a:gd name="connsiteY5" fmla="*/ 165736 h 710346"/>
                    <a:gd name="connsiteX6" fmla="*/ 449045 w 532262"/>
                    <a:gd name="connsiteY6" fmla="*/ 213878 h 710346"/>
                    <a:gd name="connsiteX7" fmla="*/ 396657 w 532262"/>
                    <a:gd name="connsiteY7" fmla="*/ 251978 h 710346"/>
                    <a:gd name="connsiteX8" fmla="*/ 343521 w 532262"/>
                    <a:gd name="connsiteY8" fmla="*/ 268808 h 710346"/>
                    <a:gd name="connsiteX9" fmla="*/ 291882 w 532262"/>
                    <a:gd name="connsiteY9" fmla="*/ 271028 h 710346"/>
                    <a:gd name="connsiteX10" fmla="*/ 175532 w 532262"/>
                    <a:gd name="connsiteY10" fmla="*/ 266266 h 710346"/>
                    <a:gd name="connsiteX11" fmla="*/ 139482 w 532262"/>
                    <a:gd name="connsiteY11" fmla="*/ 675841 h 710346"/>
                    <a:gd name="connsiteX12" fmla="*/ 120432 w 532262"/>
                    <a:gd name="connsiteY12" fmla="*/ 580591 h 710346"/>
                    <a:gd name="connsiteX13" fmla="*/ 82332 w 532262"/>
                    <a:gd name="connsiteY13" fmla="*/ 690128 h 710346"/>
                    <a:gd name="connsiteX14" fmla="*/ 82332 w 532262"/>
                    <a:gd name="connsiteY14" fmla="*/ 552016 h 710346"/>
                    <a:gd name="connsiteX0" fmla="*/ 82332 w 532262"/>
                    <a:gd name="connsiteY0" fmla="*/ 552016 h 710346"/>
                    <a:gd name="connsiteX1" fmla="*/ 0 w 532262"/>
                    <a:gd name="connsiteY1" fmla="*/ 710346 h 710346"/>
                    <a:gd name="connsiteX2" fmla="*/ 393207 w 532262"/>
                    <a:gd name="connsiteY2" fmla="*/ 164142 h 710346"/>
                    <a:gd name="connsiteX3" fmla="*/ 521657 w 532262"/>
                    <a:gd name="connsiteY3" fmla="*/ 0 h 710346"/>
                    <a:gd name="connsiteX4" fmla="*/ 532262 w 532262"/>
                    <a:gd name="connsiteY4" fmla="*/ 73534 h 710346"/>
                    <a:gd name="connsiteX5" fmla="*/ 520482 w 532262"/>
                    <a:gd name="connsiteY5" fmla="*/ 109103 h 710346"/>
                    <a:gd name="connsiteX6" fmla="*/ 504753 w 532262"/>
                    <a:gd name="connsiteY6" fmla="*/ 165736 h 710346"/>
                    <a:gd name="connsiteX7" fmla="*/ 449045 w 532262"/>
                    <a:gd name="connsiteY7" fmla="*/ 213878 h 710346"/>
                    <a:gd name="connsiteX8" fmla="*/ 396657 w 532262"/>
                    <a:gd name="connsiteY8" fmla="*/ 251978 h 710346"/>
                    <a:gd name="connsiteX9" fmla="*/ 343521 w 532262"/>
                    <a:gd name="connsiteY9" fmla="*/ 268808 h 710346"/>
                    <a:gd name="connsiteX10" fmla="*/ 291882 w 532262"/>
                    <a:gd name="connsiteY10" fmla="*/ 271028 h 710346"/>
                    <a:gd name="connsiteX11" fmla="*/ 175532 w 532262"/>
                    <a:gd name="connsiteY11" fmla="*/ 266266 h 710346"/>
                    <a:gd name="connsiteX12" fmla="*/ 139482 w 532262"/>
                    <a:gd name="connsiteY12" fmla="*/ 675841 h 710346"/>
                    <a:gd name="connsiteX13" fmla="*/ 120432 w 532262"/>
                    <a:gd name="connsiteY13" fmla="*/ 580591 h 710346"/>
                    <a:gd name="connsiteX14" fmla="*/ 82332 w 532262"/>
                    <a:gd name="connsiteY14" fmla="*/ 690128 h 710346"/>
                    <a:gd name="connsiteX15" fmla="*/ 82332 w 532262"/>
                    <a:gd name="connsiteY15" fmla="*/ 552016 h 710346"/>
                    <a:gd name="connsiteX0" fmla="*/ 82332 w 532262"/>
                    <a:gd name="connsiteY0" fmla="*/ 642579 h 800909"/>
                    <a:gd name="connsiteX1" fmla="*/ 0 w 532262"/>
                    <a:gd name="connsiteY1" fmla="*/ 800909 h 800909"/>
                    <a:gd name="connsiteX2" fmla="*/ 47182 w 532262"/>
                    <a:gd name="connsiteY2" fmla="*/ 0 h 800909"/>
                    <a:gd name="connsiteX3" fmla="*/ 521657 w 532262"/>
                    <a:gd name="connsiteY3" fmla="*/ 90563 h 800909"/>
                    <a:gd name="connsiteX4" fmla="*/ 532262 w 532262"/>
                    <a:gd name="connsiteY4" fmla="*/ 164097 h 800909"/>
                    <a:gd name="connsiteX5" fmla="*/ 520482 w 532262"/>
                    <a:gd name="connsiteY5" fmla="*/ 199666 h 800909"/>
                    <a:gd name="connsiteX6" fmla="*/ 504753 w 532262"/>
                    <a:gd name="connsiteY6" fmla="*/ 256299 h 800909"/>
                    <a:gd name="connsiteX7" fmla="*/ 449045 w 532262"/>
                    <a:gd name="connsiteY7" fmla="*/ 304441 h 800909"/>
                    <a:gd name="connsiteX8" fmla="*/ 396657 w 532262"/>
                    <a:gd name="connsiteY8" fmla="*/ 342541 h 800909"/>
                    <a:gd name="connsiteX9" fmla="*/ 343521 w 532262"/>
                    <a:gd name="connsiteY9" fmla="*/ 359371 h 800909"/>
                    <a:gd name="connsiteX10" fmla="*/ 291882 w 532262"/>
                    <a:gd name="connsiteY10" fmla="*/ 361591 h 800909"/>
                    <a:gd name="connsiteX11" fmla="*/ 175532 w 532262"/>
                    <a:gd name="connsiteY11" fmla="*/ 356829 h 800909"/>
                    <a:gd name="connsiteX12" fmla="*/ 139482 w 532262"/>
                    <a:gd name="connsiteY12" fmla="*/ 766404 h 800909"/>
                    <a:gd name="connsiteX13" fmla="*/ 120432 w 532262"/>
                    <a:gd name="connsiteY13" fmla="*/ 671154 h 800909"/>
                    <a:gd name="connsiteX14" fmla="*/ 82332 w 532262"/>
                    <a:gd name="connsiteY14" fmla="*/ 780691 h 800909"/>
                    <a:gd name="connsiteX15" fmla="*/ 82332 w 532262"/>
                    <a:gd name="connsiteY15" fmla="*/ 642579 h 800909"/>
                    <a:gd name="connsiteX0" fmla="*/ 82332 w 532262"/>
                    <a:gd name="connsiteY0" fmla="*/ 642579 h 800909"/>
                    <a:gd name="connsiteX1" fmla="*/ 0 w 532262"/>
                    <a:gd name="connsiteY1" fmla="*/ 800909 h 800909"/>
                    <a:gd name="connsiteX2" fmla="*/ 47182 w 532262"/>
                    <a:gd name="connsiteY2" fmla="*/ 0 h 800909"/>
                    <a:gd name="connsiteX3" fmla="*/ 293594 w 532262"/>
                    <a:gd name="connsiteY3" fmla="*/ 50939 h 800909"/>
                    <a:gd name="connsiteX4" fmla="*/ 521657 w 532262"/>
                    <a:gd name="connsiteY4" fmla="*/ 90563 h 800909"/>
                    <a:gd name="connsiteX5" fmla="*/ 532262 w 532262"/>
                    <a:gd name="connsiteY5" fmla="*/ 164097 h 800909"/>
                    <a:gd name="connsiteX6" fmla="*/ 520482 w 532262"/>
                    <a:gd name="connsiteY6" fmla="*/ 199666 h 800909"/>
                    <a:gd name="connsiteX7" fmla="*/ 504753 w 532262"/>
                    <a:gd name="connsiteY7" fmla="*/ 256299 h 800909"/>
                    <a:gd name="connsiteX8" fmla="*/ 449045 w 532262"/>
                    <a:gd name="connsiteY8" fmla="*/ 304441 h 800909"/>
                    <a:gd name="connsiteX9" fmla="*/ 396657 w 532262"/>
                    <a:gd name="connsiteY9" fmla="*/ 342541 h 800909"/>
                    <a:gd name="connsiteX10" fmla="*/ 343521 w 532262"/>
                    <a:gd name="connsiteY10" fmla="*/ 359371 h 800909"/>
                    <a:gd name="connsiteX11" fmla="*/ 291882 w 532262"/>
                    <a:gd name="connsiteY11" fmla="*/ 361591 h 800909"/>
                    <a:gd name="connsiteX12" fmla="*/ 175532 w 532262"/>
                    <a:gd name="connsiteY12" fmla="*/ 356829 h 800909"/>
                    <a:gd name="connsiteX13" fmla="*/ 139482 w 532262"/>
                    <a:gd name="connsiteY13" fmla="*/ 766404 h 800909"/>
                    <a:gd name="connsiteX14" fmla="*/ 120432 w 532262"/>
                    <a:gd name="connsiteY14" fmla="*/ 671154 h 800909"/>
                    <a:gd name="connsiteX15" fmla="*/ 82332 w 532262"/>
                    <a:gd name="connsiteY15" fmla="*/ 780691 h 800909"/>
                    <a:gd name="connsiteX16" fmla="*/ 82332 w 532262"/>
                    <a:gd name="connsiteY16" fmla="*/ 642579 h 800909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521657 w 532262"/>
                    <a:gd name="connsiteY4" fmla="*/ 149996 h 860342"/>
                    <a:gd name="connsiteX5" fmla="*/ 532262 w 532262"/>
                    <a:gd name="connsiteY5" fmla="*/ 223530 h 860342"/>
                    <a:gd name="connsiteX6" fmla="*/ 520482 w 532262"/>
                    <a:gd name="connsiteY6" fmla="*/ 259099 h 860342"/>
                    <a:gd name="connsiteX7" fmla="*/ 504753 w 532262"/>
                    <a:gd name="connsiteY7" fmla="*/ 315732 h 860342"/>
                    <a:gd name="connsiteX8" fmla="*/ 449045 w 532262"/>
                    <a:gd name="connsiteY8" fmla="*/ 363874 h 860342"/>
                    <a:gd name="connsiteX9" fmla="*/ 396657 w 532262"/>
                    <a:gd name="connsiteY9" fmla="*/ 401974 h 860342"/>
                    <a:gd name="connsiteX10" fmla="*/ 343521 w 532262"/>
                    <a:gd name="connsiteY10" fmla="*/ 418804 h 860342"/>
                    <a:gd name="connsiteX11" fmla="*/ 291882 w 532262"/>
                    <a:gd name="connsiteY11" fmla="*/ 421024 h 860342"/>
                    <a:gd name="connsiteX12" fmla="*/ 175532 w 532262"/>
                    <a:gd name="connsiteY12" fmla="*/ 416262 h 860342"/>
                    <a:gd name="connsiteX13" fmla="*/ 139482 w 532262"/>
                    <a:gd name="connsiteY13" fmla="*/ 825837 h 860342"/>
                    <a:gd name="connsiteX14" fmla="*/ 120432 w 532262"/>
                    <a:gd name="connsiteY14" fmla="*/ 730587 h 860342"/>
                    <a:gd name="connsiteX15" fmla="*/ 82332 w 532262"/>
                    <a:gd name="connsiteY15" fmla="*/ 840124 h 860342"/>
                    <a:gd name="connsiteX16" fmla="*/ 82332 w 532262"/>
                    <a:gd name="connsiteY16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327672 w 532262"/>
                    <a:gd name="connsiteY4" fmla="*/ 73583 h 860342"/>
                    <a:gd name="connsiteX5" fmla="*/ 521657 w 532262"/>
                    <a:gd name="connsiteY5" fmla="*/ 149996 h 860342"/>
                    <a:gd name="connsiteX6" fmla="*/ 532262 w 532262"/>
                    <a:gd name="connsiteY6" fmla="*/ 223530 h 860342"/>
                    <a:gd name="connsiteX7" fmla="*/ 520482 w 532262"/>
                    <a:gd name="connsiteY7" fmla="*/ 259099 h 860342"/>
                    <a:gd name="connsiteX8" fmla="*/ 504753 w 532262"/>
                    <a:gd name="connsiteY8" fmla="*/ 315732 h 860342"/>
                    <a:gd name="connsiteX9" fmla="*/ 449045 w 532262"/>
                    <a:gd name="connsiteY9" fmla="*/ 363874 h 860342"/>
                    <a:gd name="connsiteX10" fmla="*/ 396657 w 532262"/>
                    <a:gd name="connsiteY10" fmla="*/ 401974 h 860342"/>
                    <a:gd name="connsiteX11" fmla="*/ 343521 w 532262"/>
                    <a:gd name="connsiteY11" fmla="*/ 418804 h 860342"/>
                    <a:gd name="connsiteX12" fmla="*/ 291882 w 532262"/>
                    <a:gd name="connsiteY12" fmla="*/ 421024 h 860342"/>
                    <a:gd name="connsiteX13" fmla="*/ 175532 w 532262"/>
                    <a:gd name="connsiteY13" fmla="*/ 416262 h 860342"/>
                    <a:gd name="connsiteX14" fmla="*/ 139482 w 532262"/>
                    <a:gd name="connsiteY14" fmla="*/ 825837 h 860342"/>
                    <a:gd name="connsiteX15" fmla="*/ 120432 w 532262"/>
                    <a:gd name="connsiteY15" fmla="*/ 730587 h 860342"/>
                    <a:gd name="connsiteX16" fmla="*/ 82332 w 532262"/>
                    <a:gd name="connsiteY16" fmla="*/ 840124 h 860342"/>
                    <a:gd name="connsiteX17" fmla="*/ 82332 w 532262"/>
                    <a:gd name="connsiteY17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521657 w 532262"/>
                    <a:gd name="connsiteY5" fmla="*/ 149996 h 860342"/>
                    <a:gd name="connsiteX6" fmla="*/ 532262 w 532262"/>
                    <a:gd name="connsiteY6" fmla="*/ 223530 h 860342"/>
                    <a:gd name="connsiteX7" fmla="*/ 520482 w 532262"/>
                    <a:gd name="connsiteY7" fmla="*/ 259099 h 860342"/>
                    <a:gd name="connsiteX8" fmla="*/ 504753 w 532262"/>
                    <a:gd name="connsiteY8" fmla="*/ 315732 h 860342"/>
                    <a:gd name="connsiteX9" fmla="*/ 449045 w 532262"/>
                    <a:gd name="connsiteY9" fmla="*/ 363874 h 860342"/>
                    <a:gd name="connsiteX10" fmla="*/ 396657 w 532262"/>
                    <a:gd name="connsiteY10" fmla="*/ 401974 h 860342"/>
                    <a:gd name="connsiteX11" fmla="*/ 343521 w 532262"/>
                    <a:gd name="connsiteY11" fmla="*/ 418804 h 860342"/>
                    <a:gd name="connsiteX12" fmla="*/ 291882 w 532262"/>
                    <a:gd name="connsiteY12" fmla="*/ 421024 h 860342"/>
                    <a:gd name="connsiteX13" fmla="*/ 175532 w 532262"/>
                    <a:gd name="connsiteY13" fmla="*/ 416262 h 860342"/>
                    <a:gd name="connsiteX14" fmla="*/ 139482 w 532262"/>
                    <a:gd name="connsiteY14" fmla="*/ 825837 h 860342"/>
                    <a:gd name="connsiteX15" fmla="*/ 120432 w 532262"/>
                    <a:gd name="connsiteY15" fmla="*/ 730587 h 860342"/>
                    <a:gd name="connsiteX16" fmla="*/ 82332 w 532262"/>
                    <a:gd name="connsiteY16" fmla="*/ 840124 h 860342"/>
                    <a:gd name="connsiteX17" fmla="*/ 82332 w 532262"/>
                    <a:gd name="connsiteY17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3207 w 532262"/>
                    <a:gd name="connsiteY5" fmla="*/ 82073 h 860342"/>
                    <a:gd name="connsiteX6" fmla="*/ 521657 w 532262"/>
                    <a:gd name="connsiteY6" fmla="*/ 149996 h 860342"/>
                    <a:gd name="connsiteX7" fmla="*/ 532262 w 532262"/>
                    <a:gd name="connsiteY7" fmla="*/ 223530 h 860342"/>
                    <a:gd name="connsiteX8" fmla="*/ 520482 w 532262"/>
                    <a:gd name="connsiteY8" fmla="*/ 259099 h 860342"/>
                    <a:gd name="connsiteX9" fmla="*/ 504753 w 532262"/>
                    <a:gd name="connsiteY9" fmla="*/ 315732 h 860342"/>
                    <a:gd name="connsiteX10" fmla="*/ 449045 w 532262"/>
                    <a:gd name="connsiteY10" fmla="*/ 363874 h 860342"/>
                    <a:gd name="connsiteX11" fmla="*/ 396657 w 532262"/>
                    <a:gd name="connsiteY11" fmla="*/ 401974 h 860342"/>
                    <a:gd name="connsiteX12" fmla="*/ 343521 w 532262"/>
                    <a:gd name="connsiteY12" fmla="*/ 418804 h 860342"/>
                    <a:gd name="connsiteX13" fmla="*/ 291882 w 532262"/>
                    <a:gd name="connsiteY13" fmla="*/ 421024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521657 w 532262"/>
                    <a:gd name="connsiteY6" fmla="*/ 149996 h 860342"/>
                    <a:gd name="connsiteX7" fmla="*/ 532262 w 532262"/>
                    <a:gd name="connsiteY7" fmla="*/ 223530 h 860342"/>
                    <a:gd name="connsiteX8" fmla="*/ 520482 w 532262"/>
                    <a:gd name="connsiteY8" fmla="*/ 259099 h 860342"/>
                    <a:gd name="connsiteX9" fmla="*/ 504753 w 532262"/>
                    <a:gd name="connsiteY9" fmla="*/ 315732 h 860342"/>
                    <a:gd name="connsiteX10" fmla="*/ 449045 w 532262"/>
                    <a:gd name="connsiteY10" fmla="*/ 363874 h 860342"/>
                    <a:gd name="connsiteX11" fmla="*/ 396657 w 532262"/>
                    <a:gd name="connsiteY11" fmla="*/ 401974 h 860342"/>
                    <a:gd name="connsiteX12" fmla="*/ 343521 w 532262"/>
                    <a:gd name="connsiteY12" fmla="*/ 418804 h 860342"/>
                    <a:gd name="connsiteX13" fmla="*/ 291882 w 532262"/>
                    <a:gd name="connsiteY13" fmla="*/ 421024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10754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96657 w 532262"/>
                    <a:gd name="connsiteY12" fmla="*/ 401974 h 860342"/>
                    <a:gd name="connsiteX13" fmla="*/ 343521 w 532262"/>
                    <a:gd name="connsiteY13" fmla="*/ 418804 h 860342"/>
                    <a:gd name="connsiteX14" fmla="*/ 291882 w 532262"/>
                    <a:gd name="connsiteY14" fmla="*/ 421024 h 860342"/>
                    <a:gd name="connsiteX15" fmla="*/ 175532 w 532262"/>
                    <a:gd name="connsiteY15" fmla="*/ 416262 h 860342"/>
                    <a:gd name="connsiteX16" fmla="*/ 139482 w 532262"/>
                    <a:gd name="connsiteY16" fmla="*/ 825837 h 860342"/>
                    <a:gd name="connsiteX17" fmla="*/ 120432 w 532262"/>
                    <a:gd name="connsiteY17" fmla="*/ 730587 h 860342"/>
                    <a:gd name="connsiteX18" fmla="*/ 82332 w 532262"/>
                    <a:gd name="connsiteY18" fmla="*/ 840124 h 860342"/>
                    <a:gd name="connsiteX19" fmla="*/ 82332 w 532262"/>
                    <a:gd name="connsiteY19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96657 w 532262"/>
                    <a:gd name="connsiteY12" fmla="*/ 401974 h 860342"/>
                    <a:gd name="connsiteX13" fmla="*/ 343521 w 532262"/>
                    <a:gd name="connsiteY13" fmla="*/ 418804 h 860342"/>
                    <a:gd name="connsiteX14" fmla="*/ 291882 w 532262"/>
                    <a:gd name="connsiteY14" fmla="*/ 421024 h 860342"/>
                    <a:gd name="connsiteX15" fmla="*/ 175532 w 532262"/>
                    <a:gd name="connsiteY15" fmla="*/ 416262 h 860342"/>
                    <a:gd name="connsiteX16" fmla="*/ 139482 w 532262"/>
                    <a:gd name="connsiteY16" fmla="*/ 825837 h 860342"/>
                    <a:gd name="connsiteX17" fmla="*/ 120432 w 532262"/>
                    <a:gd name="connsiteY17" fmla="*/ 730587 h 860342"/>
                    <a:gd name="connsiteX18" fmla="*/ 82332 w 532262"/>
                    <a:gd name="connsiteY18" fmla="*/ 840124 h 860342"/>
                    <a:gd name="connsiteX19" fmla="*/ 82332 w 532262"/>
                    <a:gd name="connsiteY19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96657 w 532262"/>
                    <a:gd name="connsiteY12" fmla="*/ 401974 h 860342"/>
                    <a:gd name="connsiteX13" fmla="*/ 343521 w 532262"/>
                    <a:gd name="connsiteY13" fmla="*/ 418804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43521 w 532262"/>
                    <a:gd name="connsiteY12" fmla="*/ 418804 h 860342"/>
                    <a:gd name="connsiteX13" fmla="*/ 175532 w 532262"/>
                    <a:gd name="connsiteY13" fmla="*/ 416262 h 860342"/>
                    <a:gd name="connsiteX14" fmla="*/ 139482 w 532262"/>
                    <a:gd name="connsiteY14" fmla="*/ 825837 h 860342"/>
                    <a:gd name="connsiteX15" fmla="*/ 120432 w 532262"/>
                    <a:gd name="connsiteY15" fmla="*/ 730587 h 860342"/>
                    <a:gd name="connsiteX16" fmla="*/ 82332 w 532262"/>
                    <a:gd name="connsiteY16" fmla="*/ 840124 h 860342"/>
                    <a:gd name="connsiteX17" fmla="*/ 82332 w 532262"/>
                    <a:gd name="connsiteY17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175532 w 532262"/>
                    <a:gd name="connsiteY12" fmla="*/ 416262 h 860342"/>
                    <a:gd name="connsiteX13" fmla="*/ 139482 w 532262"/>
                    <a:gd name="connsiteY13" fmla="*/ 825837 h 860342"/>
                    <a:gd name="connsiteX14" fmla="*/ 120432 w 532262"/>
                    <a:gd name="connsiteY14" fmla="*/ 730587 h 860342"/>
                    <a:gd name="connsiteX15" fmla="*/ 82332 w 532262"/>
                    <a:gd name="connsiteY15" fmla="*/ 840124 h 860342"/>
                    <a:gd name="connsiteX16" fmla="*/ 82332 w 532262"/>
                    <a:gd name="connsiteY16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251651 w 532262"/>
                    <a:gd name="connsiteY12" fmla="*/ 399040 h 860342"/>
                    <a:gd name="connsiteX13" fmla="*/ 175532 w 532262"/>
                    <a:gd name="connsiteY13" fmla="*/ 416262 h 860342"/>
                    <a:gd name="connsiteX14" fmla="*/ 139482 w 532262"/>
                    <a:gd name="connsiteY14" fmla="*/ 825837 h 860342"/>
                    <a:gd name="connsiteX15" fmla="*/ 120432 w 532262"/>
                    <a:gd name="connsiteY15" fmla="*/ 730587 h 860342"/>
                    <a:gd name="connsiteX16" fmla="*/ 82332 w 532262"/>
                    <a:gd name="connsiteY16" fmla="*/ 840124 h 860342"/>
                    <a:gd name="connsiteX17" fmla="*/ 82332 w 532262"/>
                    <a:gd name="connsiteY17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280487 w 532262"/>
                    <a:gd name="connsiteY12" fmla="*/ 416020 h 860342"/>
                    <a:gd name="connsiteX13" fmla="*/ 175532 w 532262"/>
                    <a:gd name="connsiteY13" fmla="*/ 416262 h 860342"/>
                    <a:gd name="connsiteX14" fmla="*/ 139482 w 532262"/>
                    <a:gd name="connsiteY14" fmla="*/ 825837 h 860342"/>
                    <a:gd name="connsiteX15" fmla="*/ 120432 w 532262"/>
                    <a:gd name="connsiteY15" fmla="*/ 730587 h 860342"/>
                    <a:gd name="connsiteX16" fmla="*/ 82332 w 532262"/>
                    <a:gd name="connsiteY16" fmla="*/ 840124 h 860342"/>
                    <a:gd name="connsiteX17" fmla="*/ 82332 w 532262"/>
                    <a:gd name="connsiteY17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66993 w 532262"/>
                    <a:gd name="connsiteY12" fmla="*/ 390550 h 860342"/>
                    <a:gd name="connsiteX13" fmla="*/ 280487 w 532262"/>
                    <a:gd name="connsiteY13" fmla="*/ 416020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66993 w 532262"/>
                    <a:gd name="connsiteY12" fmla="*/ 410360 h 860342"/>
                    <a:gd name="connsiteX13" fmla="*/ 280487 w 532262"/>
                    <a:gd name="connsiteY13" fmla="*/ 416020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54288 w 532262"/>
                    <a:gd name="connsiteY11" fmla="*/ 372364 h 860342"/>
                    <a:gd name="connsiteX12" fmla="*/ 366993 w 532262"/>
                    <a:gd name="connsiteY12" fmla="*/ 410360 h 860342"/>
                    <a:gd name="connsiteX13" fmla="*/ 280487 w 532262"/>
                    <a:gd name="connsiteY13" fmla="*/ 416020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66603 w 532262"/>
                    <a:gd name="connsiteY0" fmla="*/ 70484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54288 w 532262"/>
                    <a:gd name="connsiteY11" fmla="*/ 372364 h 860342"/>
                    <a:gd name="connsiteX12" fmla="*/ 366993 w 532262"/>
                    <a:gd name="connsiteY12" fmla="*/ 410360 h 860342"/>
                    <a:gd name="connsiteX13" fmla="*/ 280487 w 532262"/>
                    <a:gd name="connsiteY13" fmla="*/ 416020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66603 w 532262"/>
                    <a:gd name="connsiteY18" fmla="*/ 704842 h 860342"/>
                    <a:gd name="connsiteX0" fmla="*/ 66603 w 532262"/>
                    <a:gd name="connsiteY0" fmla="*/ 70484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54288 w 532262"/>
                    <a:gd name="connsiteY11" fmla="*/ 372364 h 860342"/>
                    <a:gd name="connsiteX12" fmla="*/ 366993 w 532262"/>
                    <a:gd name="connsiteY12" fmla="*/ 410360 h 860342"/>
                    <a:gd name="connsiteX13" fmla="*/ 280487 w 532262"/>
                    <a:gd name="connsiteY13" fmla="*/ 416020 h 860342"/>
                    <a:gd name="connsiteX14" fmla="*/ 175532 w 532262"/>
                    <a:gd name="connsiteY14" fmla="*/ 416262 h 860342"/>
                    <a:gd name="connsiteX15" fmla="*/ 142103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66603 w 532262"/>
                    <a:gd name="connsiteY18" fmla="*/ 704842 h 860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32262" h="860342">
                      <a:moveTo>
                        <a:pt x="66603" y="704842"/>
                      </a:moveTo>
                      <a:lnTo>
                        <a:pt x="0" y="860342"/>
                      </a:lnTo>
                      <a:lnTo>
                        <a:pt x="47182" y="59433"/>
                      </a:lnTo>
                      <a:lnTo>
                        <a:pt x="138931" y="0"/>
                      </a:lnTo>
                      <a:lnTo>
                        <a:pt x="270001" y="8492"/>
                      </a:lnTo>
                      <a:lnTo>
                        <a:pt x="398450" y="45282"/>
                      </a:lnTo>
                      <a:lnTo>
                        <a:pt x="477092" y="84904"/>
                      </a:lnTo>
                      <a:lnTo>
                        <a:pt x="521657" y="149996"/>
                      </a:lnTo>
                      <a:lnTo>
                        <a:pt x="532262" y="223530"/>
                      </a:lnTo>
                      <a:lnTo>
                        <a:pt x="520482" y="259099"/>
                      </a:lnTo>
                      <a:lnTo>
                        <a:pt x="504753" y="315732"/>
                      </a:lnTo>
                      <a:lnTo>
                        <a:pt x="454288" y="372364"/>
                      </a:lnTo>
                      <a:lnTo>
                        <a:pt x="366993" y="410360"/>
                      </a:lnTo>
                      <a:lnTo>
                        <a:pt x="280487" y="416020"/>
                      </a:lnTo>
                      <a:lnTo>
                        <a:pt x="175532" y="416262"/>
                      </a:lnTo>
                      <a:lnTo>
                        <a:pt x="142103" y="825837"/>
                      </a:lnTo>
                      <a:lnTo>
                        <a:pt x="120432" y="730587"/>
                      </a:lnTo>
                      <a:lnTo>
                        <a:pt x="82332" y="840124"/>
                      </a:lnTo>
                      <a:lnTo>
                        <a:pt x="66603" y="704842"/>
                      </a:lnTo>
                      <a:close/>
                    </a:path>
                  </a:pathLst>
                </a:custGeom>
                <a:solidFill>
                  <a:srgbClr val="FFCD0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25" name="フリーフォーム: 図形 24">
                  <a:extLst>
                    <a:ext uri="{FF2B5EF4-FFF2-40B4-BE49-F238E27FC236}">
                      <a16:creationId xmlns:a16="http://schemas.microsoft.com/office/drawing/2014/main" id="{E78F6E1B-0B59-46F5-9252-08818F52D453}"/>
                    </a:ext>
                  </a:extLst>
                </p:cNvPr>
                <p:cNvSpPr/>
                <p:nvPr/>
              </p:nvSpPr>
              <p:spPr>
                <a:xfrm rot="703770">
                  <a:off x="4002392" y="3186717"/>
                  <a:ext cx="163650" cy="153009"/>
                </a:xfrm>
                <a:custGeom>
                  <a:avLst/>
                  <a:gdLst>
                    <a:gd name="connsiteX0" fmla="*/ 23813 w 114300"/>
                    <a:gd name="connsiteY0" fmla="*/ 0 h 109537"/>
                    <a:gd name="connsiteX1" fmla="*/ 0 w 114300"/>
                    <a:gd name="connsiteY1" fmla="*/ 52387 h 109537"/>
                    <a:gd name="connsiteX2" fmla="*/ 33338 w 114300"/>
                    <a:gd name="connsiteY2" fmla="*/ 109537 h 109537"/>
                    <a:gd name="connsiteX3" fmla="*/ 95250 w 114300"/>
                    <a:gd name="connsiteY3" fmla="*/ 104775 h 109537"/>
                    <a:gd name="connsiteX4" fmla="*/ 114300 w 114300"/>
                    <a:gd name="connsiteY4" fmla="*/ 76200 h 109537"/>
                    <a:gd name="connsiteX5" fmla="*/ 109538 w 114300"/>
                    <a:gd name="connsiteY5" fmla="*/ 9525 h 109537"/>
                    <a:gd name="connsiteX6" fmla="*/ 23813 w 114300"/>
                    <a:gd name="connsiteY6" fmla="*/ 0 h 109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4300" h="109537">
                      <a:moveTo>
                        <a:pt x="23813" y="0"/>
                      </a:moveTo>
                      <a:lnTo>
                        <a:pt x="0" y="52387"/>
                      </a:lnTo>
                      <a:lnTo>
                        <a:pt x="33338" y="109537"/>
                      </a:lnTo>
                      <a:lnTo>
                        <a:pt x="95250" y="104775"/>
                      </a:lnTo>
                      <a:lnTo>
                        <a:pt x="114300" y="76200"/>
                      </a:lnTo>
                      <a:lnTo>
                        <a:pt x="109538" y="9525"/>
                      </a:lnTo>
                      <a:lnTo>
                        <a:pt x="23813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pic>
        <p:nvPicPr>
          <p:cNvPr id="11" name="図 10">
            <a:extLst>
              <a:ext uri="{FF2B5EF4-FFF2-40B4-BE49-F238E27FC236}">
                <a16:creationId xmlns:a16="http://schemas.microsoft.com/office/drawing/2014/main" id="{B3CDE990-432F-4CC9-B5C7-6AC125775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53" y="463040"/>
            <a:ext cx="678927" cy="35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23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EF445E1-A4C3-467A-BC89-5ABB7583FD52}"/>
              </a:ext>
            </a:extLst>
          </p:cNvPr>
          <p:cNvSpPr txBox="1"/>
          <p:nvPr/>
        </p:nvSpPr>
        <p:spPr>
          <a:xfrm>
            <a:off x="359736" y="1405952"/>
            <a:ext cx="11729981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kumimoji="1" lang="en-US" altLang="ja-JP" sz="13800" dirty="0" err="1">
                <a:solidFill>
                  <a:srgbClr val="0BABD5"/>
                </a:solidFill>
                <a:latin typeface="Mission GT-R Condensed" panose="02000500000000000000" pitchFamily="2" charset="0"/>
              </a:rPr>
              <a:t>MA</a:t>
            </a:r>
            <a:r>
              <a:rPr kumimoji="1" lang="en-US" altLang="ja-JP" sz="13800" dirty="0" err="1">
                <a:latin typeface="Mission GT-R Condensed" panose="02000500000000000000" pitchFamily="2" charset="0"/>
              </a:rPr>
              <a:t>midi</a:t>
            </a:r>
            <a:r>
              <a:rPr kumimoji="1" lang="en-US" altLang="ja-JP" sz="13800" dirty="0" err="1">
                <a:solidFill>
                  <a:srgbClr val="0BABD5"/>
                </a:solidFill>
                <a:latin typeface="Mission GT-R Condensed" panose="02000500000000000000" pitchFamily="2" charset="0"/>
              </a:rPr>
              <a:t>ME</a:t>
            </a:r>
            <a:r>
              <a:rPr kumimoji="1" lang="en-US" altLang="ja-JP" sz="13800" dirty="0" err="1">
                <a:latin typeface="Mission GT-R Condensed" panose="02000500000000000000" pitchFamily="2" charset="0"/>
              </a:rPr>
              <a:t>mo</a:t>
            </a:r>
            <a:endParaRPr kumimoji="1" lang="ja-JP" altLang="en-US" sz="13800" dirty="0">
              <a:latin typeface="Mission GT-R Condensed" panose="02000500000000000000" pitchFamily="2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B510DF3-B81F-497C-A162-8538F593A6A1}"/>
              </a:ext>
            </a:extLst>
          </p:cNvPr>
          <p:cNvSpPr txBox="1"/>
          <p:nvPr/>
        </p:nvSpPr>
        <p:spPr>
          <a:xfrm>
            <a:off x="5048338" y="4455257"/>
            <a:ext cx="1774845" cy="221599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altLang="ja-JP" sz="13800" dirty="0">
                <a:solidFill>
                  <a:srgbClr val="0BABD5"/>
                </a:solidFill>
                <a:latin typeface="Mission GT-R Condensed" panose="02000500000000000000" pitchFamily="2" charset="0"/>
              </a:rPr>
              <a:t>M</a:t>
            </a:r>
            <a:endParaRPr kumimoji="1" lang="ja-JP" altLang="en-US" sz="13800" dirty="0">
              <a:solidFill>
                <a:srgbClr val="0BABD5"/>
              </a:solidFill>
              <a:latin typeface="Mission GT-R Condensed" panose="02000500000000000000" pitchFamily="2" charset="0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A61F60F-9A0F-4B71-BEBE-B49E25C8F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868" y="4232848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179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51</Words>
  <Application>Microsoft Office PowerPoint</Application>
  <PresentationFormat>ワイド画面</PresentationFormat>
  <Paragraphs>43</Paragraphs>
  <Slides>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27" baseType="lpstr">
      <vt:lpstr>游ゴシック</vt:lpstr>
      <vt:lpstr>游ゴシック Light</vt:lpstr>
      <vt:lpstr>Agency FB</vt:lpstr>
      <vt:lpstr>AR JULIAN</vt:lpstr>
      <vt:lpstr>Arial</vt:lpstr>
      <vt:lpstr>Bahnschrift Condensed</vt:lpstr>
      <vt:lpstr>Bauhaus 93</vt:lpstr>
      <vt:lpstr>DSEG14 Modern Mini</vt:lpstr>
      <vt:lpstr>Engravers MT</vt:lpstr>
      <vt:lpstr>HandelGothic BT</vt:lpstr>
      <vt:lpstr>Kaushan Script</vt:lpstr>
      <vt:lpstr>Mission GT-R Condensed</vt:lpstr>
      <vt:lpstr>Nintender</vt:lpstr>
      <vt:lpstr>NiseSega</vt:lpstr>
      <vt:lpstr>QuickSilver</vt:lpstr>
      <vt:lpstr>SF Atarian System</vt:lpstr>
      <vt:lpstr>Showcard Gothic</vt:lpstr>
      <vt:lpstr>Sylfaen</vt:lpstr>
      <vt:lpstr>Times New Roman</vt:lpstr>
      <vt:lpstr>Tondo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賢一 伊藤</dc:creator>
  <cp:lastModifiedBy>賢一 伊藤</cp:lastModifiedBy>
  <cp:revision>87</cp:revision>
  <dcterms:created xsi:type="dcterms:W3CDTF">2019-08-10T16:46:36Z</dcterms:created>
  <dcterms:modified xsi:type="dcterms:W3CDTF">2020-02-19T10:26:44Z</dcterms:modified>
</cp:coreProperties>
</file>