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65D3ECC-B275-449A-B8EE-F237B1AC4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228" t="5712" r="-5443" b="84229"/>
          <a:stretch/>
        </p:blipFill>
        <p:spPr>
          <a:xfrm>
            <a:off x="4033292" y="3335867"/>
            <a:ext cx="542941" cy="499533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Agency FB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10</cp:revision>
  <dcterms:created xsi:type="dcterms:W3CDTF">2019-08-10T16:46:36Z</dcterms:created>
  <dcterms:modified xsi:type="dcterms:W3CDTF">2019-08-10T18:00:19Z</dcterms:modified>
</cp:coreProperties>
</file>