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A7A397"/>
    <a:srgbClr val="AAA899"/>
    <a:srgbClr val="050504"/>
    <a:srgbClr val="DCE1DD"/>
    <a:srgbClr val="8FD9FC"/>
    <a:srgbClr val="20FF20"/>
    <a:srgbClr val="38AA01"/>
    <a:srgbClr val="F20F34"/>
    <a:srgbClr val="E5E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>
        <p:scale>
          <a:sx n="200" d="100"/>
          <a:sy n="200" d="100"/>
        </p:scale>
        <p:origin x="-3830" y="-1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ワイド画面</PresentationFormat>
  <Paragraphs>55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41" baseType="lpstr">
      <vt:lpstr>AR JULIAN</vt:lpstr>
      <vt:lpstr>DSEG14 Modern Mini</vt:lpstr>
      <vt:lpstr>HandelGothic BT</vt:lpstr>
      <vt:lpstr>Kaushan Script</vt:lpstr>
      <vt:lpstr>Mission GT-R Condensed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2022-07-23T08:12:07Z</dcterms:modified>
</cp:coreProperties>
</file>