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 But </a:t>
            </a:r>
            <a:r>
              <a:rPr lang="en-US" altLang="ja-JP" sz="1100" dirty="0"/>
              <a:t>CH340 may not.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Need to s</a:t>
            </a:r>
            <a:r>
              <a:rPr kumimoji="1" lang="en-US" altLang="ja-JP" sz="1100" dirty="0"/>
              <a:t>upport 163,840bps, 115,200bps.)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1132</Words>
  <Application>Microsoft Office PowerPoint</Application>
  <PresentationFormat>ワイド画面</PresentationFormat>
  <Paragraphs>186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2021-06-06T11:16:33Z</dcterms:modified>
</cp:coreProperties>
</file>