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notesMasterIdLst>
    <p:notesMasterId r:id="rId19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3" r:id="rId16"/>
    <p:sldId id="274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>
        <p:scale>
          <a:sx n="125" d="100"/>
          <a:sy n="125" d="100"/>
        </p:scale>
        <p:origin x="1968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4889-C429-4FBA-9A30-FFA1EB721FBC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A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SN76496/OPLL and NTSC Genesis(MD) for SN76496/OPNA2.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UART (FT232R and so on) dongle ( Note: Supports 163,840bps, 115,200bps)</a:t>
            </a:r>
            <a:endParaRPr lang="en-US" altLang="ja-JP" dirty="0"/>
          </a:p>
          <a:p>
            <a:pPr lvl="2"/>
            <a:r>
              <a:rPr lang="en-US" altLang="ja-JP" dirty="0"/>
              <a:t>1x FLASH Cart for SMS or Genesis</a:t>
            </a:r>
            <a:r>
              <a:rPr kumimoji="1" lang="en-US" altLang="ja-JP" dirty="0"/>
              <a:t> and 1x </a:t>
            </a:r>
            <a:r>
              <a:rPr lang="en-US" altLang="ja-JP" dirty="0"/>
              <a:t>D-SUB 9 pin connector (Female) and 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10341" r="5170" b="18677"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2" t="58582" r="47913" b="23255"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9F54795-9AD5-44F7-A43B-5CCD0F97FE1C}"/>
              </a:ext>
            </a:extLst>
          </p:cNvPr>
          <p:cNvSpPr/>
          <p:nvPr/>
        </p:nvSpPr>
        <p:spPr>
          <a:xfrm>
            <a:off x="5948363" y="5058738"/>
            <a:ext cx="2386012" cy="694362"/>
          </a:xfrm>
          <a:custGeom>
            <a:avLst/>
            <a:gdLst>
              <a:gd name="connsiteX0" fmla="*/ 0 w 2386012"/>
              <a:gd name="connsiteY0" fmla="*/ 694362 h 694362"/>
              <a:gd name="connsiteX1" fmla="*/ 1557337 w 2386012"/>
              <a:gd name="connsiteY1" fmla="*/ 60950 h 694362"/>
              <a:gd name="connsiteX2" fmla="*/ 2386012 w 2386012"/>
              <a:gd name="connsiteY2" fmla="*/ 60950 h 69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6012" h="694362">
                <a:moveTo>
                  <a:pt x="0" y="694362"/>
                </a:moveTo>
                <a:cubicBezTo>
                  <a:pt x="579834" y="430440"/>
                  <a:pt x="1159668" y="166519"/>
                  <a:pt x="1557337" y="60950"/>
                </a:cubicBezTo>
                <a:cubicBezTo>
                  <a:pt x="1955006" y="-44619"/>
                  <a:pt x="2170509" y="8165"/>
                  <a:pt x="2386012" y="60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55AE2816-1C97-47CB-8A9B-31B487F4B35C}"/>
              </a:ext>
            </a:extLst>
          </p:cNvPr>
          <p:cNvSpPr/>
          <p:nvPr/>
        </p:nvSpPr>
        <p:spPr>
          <a:xfrm>
            <a:off x="4081463" y="5006229"/>
            <a:ext cx="4286250" cy="737346"/>
          </a:xfrm>
          <a:custGeom>
            <a:avLst/>
            <a:gdLst>
              <a:gd name="connsiteX0" fmla="*/ 0 w 4286250"/>
              <a:gd name="connsiteY0" fmla="*/ 737346 h 737346"/>
              <a:gd name="connsiteX1" fmla="*/ 2938462 w 4286250"/>
              <a:gd name="connsiteY1" fmla="*/ 46784 h 737346"/>
              <a:gd name="connsiteX2" fmla="*/ 4286250 w 4286250"/>
              <a:gd name="connsiteY2" fmla="*/ 118221 h 73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0" h="737346">
                <a:moveTo>
                  <a:pt x="0" y="737346"/>
                </a:moveTo>
                <a:cubicBezTo>
                  <a:pt x="1112043" y="443659"/>
                  <a:pt x="2224087" y="149972"/>
                  <a:pt x="2938462" y="46784"/>
                </a:cubicBezTo>
                <a:cubicBezTo>
                  <a:pt x="3652837" y="-56404"/>
                  <a:pt x="3969543" y="30908"/>
                  <a:pt x="4286250" y="1182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94A75B9-B2DC-40FF-BFC6-5C9708286A42}"/>
              </a:ext>
            </a:extLst>
          </p:cNvPr>
          <p:cNvSpPr/>
          <p:nvPr/>
        </p:nvSpPr>
        <p:spPr>
          <a:xfrm>
            <a:off x="6115050" y="4721077"/>
            <a:ext cx="2243138" cy="1103461"/>
          </a:xfrm>
          <a:custGeom>
            <a:avLst/>
            <a:gdLst>
              <a:gd name="connsiteX0" fmla="*/ 0 w 2243138"/>
              <a:gd name="connsiteY0" fmla="*/ 1103461 h 1103461"/>
              <a:gd name="connsiteX1" fmla="*/ 1609725 w 2243138"/>
              <a:gd name="connsiteY1" fmla="*/ 41423 h 1103461"/>
              <a:gd name="connsiteX2" fmla="*/ 2243138 w 2243138"/>
              <a:gd name="connsiteY2" fmla="*/ 317648 h 110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138" h="1103461">
                <a:moveTo>
                  <a:pt x="0" y="1103461"/>
                </a:moveTo>
                <a:cubicBezTo>
                  <a:pt x="617934" y="637926"/>
                  <a:pt x="1235869" y="172392"/>
                  <a:pt x="1609725" y="41423"/>
                </a:cubicBezTo>
                <a:cubicBezTo>
                  <a:pt x="1983581" y="-89546"/>
                  <a:pt x="2113359" y="114051"/>
                  <a:pt x="2243138" y="317648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F77D31B-5561-40CB-B0C1-77AF79EBD174}"/>
              </a:ext>
            </a:extLst>
          </p:cNvPr>
          <p:cNvSpPr/>
          <p:nvPr/>
        </p:nvSpPr>
        <p:spPr>
          <a:xfrm>
            <a:off x="4152900" y="4730558"/>
            <a:ext cx="4224338" cy="1113030"/>
          </a:xfrm>
          <a:custGeom>
            <a:avLst/>
            <a:gdLst>
              <a:gd name="connsiteX0" fmla="*/ 0 w 4224338"/>
              <a:gd name="connsiteY0" fmla="*/ 1113030 h 1113030"/>
              <a:gd name="connsiteX1" fmla="*/ 3162300 w 4224338"/>
              <a:gd name="connsiteY1" fmla="*/ 41467 h 1113030"/>
              <a:gd name="connsiteX2" fmla="*/ 4224338 w 4224338"/>
              <a:gd name="connsiteY2" fmla="*/ 322455 h 111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4338" h="1113030">
                <a:moveTo>
                  <a:pt x="0" y="1113030"/>
                </a:moveTo>
                <a:cubicBezTo>
                  <a:pt x="1229122" y="643129"/>
                  <a:pt x="2458244" y="173229"/>
                  <a:pt x="3162300" y="41467"/>
                </a:cubicBezTo>
                <a:cubicBezTo>
                  <a:pt x="3866356" y="-90295"/>
                  <a:pt x="4045347" y="116080"/>
                  <a:pt x="4224338" y="322455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468469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569F60-B612-4231-809A-EFE4B8286856}"/>
              </a:ext>
            </a:extLst>
          </p:cNvPr>
          <p:cNvSpPr txBox="1"/>
          <p:nvPr/>
        </p:nvSpPr>
        <p:spPr>
          <a:xfrm>
            <a:off x="3129146" y="6482150"/>
            <a:ext cx="192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Pin3 - TX, Pin8 - GND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31730C-AA65-4B85-A02D-35060D158B37}"/>
              </a:ext>
            </a:extLst>
          </p:cNvPr>
          <p:cNvSpPr txBox="1"/>
          <p:nvPr/>
        </p:nvSpPr>
        <p:spPr>
          <a:xfrm>
            <a:off x="5338017" y="6482150"/>
            <a:ext cx="192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Pin1 - TX, Pin8 - GND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363B7C-BC25-4B66-A99C-6247E6121B21}"/>
              </a:ext>
            </a:extLst>
          </p:cNvPr>
          <p:cNvSpPr txBox="1"/>
          <p:nvPr/>
        </p:nvSpPr>
        <p:spPr>
          <a:xfrm>
            <a:off x="10145966" y="5374902"/>
            <a:ext cx="15527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*Supports</a:t>
            </a:r>
          </a:p>
          <a:p>
            <a:r>
              <a:rPr kumimoji="1" lang="en-US" altLang="ja-JP" dirty="0"/>
              <a:t> 163,840bps</a:t>
            </a:r>
          </a:p>
          <a:p>
            <a:r>
              <a:rPr kumimoji="1" lang="en-US" altLang="ja-JP" dirty="0"/>
              <a:t> 115,200bps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to your FLASH Cart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 name and select “VSIF SMS”  or “VSIF Genesis”.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VGM Player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/>
              <a:t>VGM Player </a:t>
            </a:r>
            <a:r>
              <a:rPr kumimoji="1" lang="en-US" altLang="ja-JP" dirty="0"/>
              <a:t>can drive real machine chips more faster if you use FTDI2xx(232R, 232H and so on). Currently supports NTSC Genesis(MD) for SN76496/OPNA2.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</a:t>
            </a:r>
            <a:r>
              <a:rPr lang="en-US" altLang="ja-JP" dirty="0"/>
              <a:t>FTDI2XX (</a:t>
            </a:r>
            <a:r>
              <a:rPr kumimoji="1" lang="en-US" altLang="ja-JP" dirty="0"/>
              <a:t>FT232R and so on) dongle</a:t>
            </a:r>
            <a:endParaRPr lang="en-US" altLang="ja-JP" dirty="0"/>
          </a:p>
          <a:p>
            <a:pPr lvl="2"/>
            <a:r>
              <a:rPr lang="en-US" altLang="ja-JP" dirty="0"/>
              <a:t>1x FLASH Cart for Genesis</a:t>
            </a:r>
            <a:r>
              <a:rPr kumimoji="1" lang="en-US" altLang="ja-JP" dirty="0"/>
              <a:t> and 1x </a:t>
            </a:r>
            <a:r>
              <a:rPr lang="en-US" altLang="ja-JP" dirty="0"/>
              <a:t>D-SUB 9 pin connector (Female) and 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29424" r="5170" b="35993"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784104" cy="96949"/>
          </a:xfrm>
          <a:prstGeom prst="bentConnector3">
            <a:avLst>
              <a:gd name="adj1" fmla="val -12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935909" y="5796431"/>
            <a:ext cx="485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6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DCD</a:t>
            </a:r>
            <a:endParaRPr lang="ja-JP" altLang="en-US" sz="6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668021" cy="276563"/>
          </a:xfrm>
          <a:prstGeom prst="bentConnector3">
            <a:avLst>
              <a:gd name="adj1" fmla="val -7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3094"/>
            <a:ext cx="1133522" cy="285750"/>
          </a:xfrm>
          <a:prstGeom prst="bentConnector3">
            <a:avLst>
              <a:gd name="adj1" fmla="val 5483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2"/>
            <a:ext cx="1060550" cy="311309"/>
          </a:xfrm>
          <a:prstGeom prst="bentConnector3">
            <a:avLst>
              <a:gd name="adj1" fmla="val 4483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432512" cy="178883"/>
          </a:xfrm>
          <a:prstGeom prst="bentConnector3">
            <a:avLst>
              <a:gd name="adj1" fmla="val -2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2900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17115" y="5413023"/>
            <a:ext cx="0" cy="340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5481DBE-EE0E-4BAB-ACE1-153A27DC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822" y="5322194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1008</Words>
  <Application>Microsoft Office PowerPoint</Application>
  <PresentationFormat>ワイド画面</PresentationFormat>
  <Paragraphs>155</Paragraphs>
  <Slides>17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Arial</vt:lpstr>
      <vt:lpstr>Century Gothic</vt:lpstr>
      <vt:lpstr>Wingdings 3</vt:lpstr>
      <vt:lpstr>ウィスプ</vt:lpstr>
      <vt:lpstr>MAmidiMEmo A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Interface(VSIF) – (1)</vt:lpstr>
      <vt:lpstr>VGM Sound Interface(VSIF) – (2)</vt:lpstr>
      <vt:lpstr>VGM Sound Interface(VSIF FTDI) for VGM Player</vt:lpstr>
      <vt:lpstr>Trouble Shooting for MAmi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2021-05-24T15:49:33Z</dcterms:modified>
</cp:coreProperties>
</file>