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dirty="0"/>
              <a:t>.NET Framework 4.7 or later installed on your PC.</a:t>
            </a:r>
          </a:p>
          <a:p>
            <a:pPr lvl="2"/>
            <a:r>
              <a:rPr lang="en-US" altLang="ja-JP" dirty="0"/>
              <a:t>VC++ 2012 Runtime installed on your PC.</a:t>
            </a:r>
          </a:p>
          <a:p>
            <a:pPr lvl="2"/>
            <a:r>
              <a:rPr lang="en-US" altLang="ja-JP" dirty="0"/>
              <a:t>Execute "DelZoneID.ps1“ to remove “</a:t>
            </a:r>
            <a:r>
              <a:rPr lang="en-US" altLang="ja-JP" dirty="0" err="1"/>
              <a:t>Zone.Identifier</a:t>
            </a:r>
            <a:r>
              <a:rPr lang="en-US" altLang="ja-JP" dirty="0"/>
              <a:t>” flag.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641</Words>
  <Application>Microsoft Office PowerPoint</Application>
  <PresentationFormat>ワイド画面</PresentationFormat>
  <Paragraphs>107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Limit Break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2021-01-30T12:39:51Z</dcterms:modified>
</cp:coreProperties>
</file>