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8" r:id="rId1"/>
  </p:sldMasterIdLst>
  <p:notesMasterIdLst>
    <p:notesMasterId r:id="rId18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6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4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4889-C429-4FBA-9A30-FFA1EB721FBC}" type="datetimeFigureOut">
              <a:rPr kumimoji="1" lang="ja-JP" altLang="en-US" smtClean="0"/>
              <a:t>2021/5/15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A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chips.</a:t>
            </a:r>
            <a:br>
              <a:rPr kumimoji="1" lang="en-US" altLang="ja-JP" dirty="0"/>
            </a:br>
            <a:r>
              <a:rPr kumimoji="1" lang="en-US" altLang="ja-JP" dirty="0"/>
              <a:t>Currently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SN76496/OPLL and Genesis(MD) for SN76496/OPNA2.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lvl="2"/>
            <a:r>
              <a:rPr kumimoji="1" lang="en-US" altLang="ja-JP" dirty="0"/>
              <a:t>1x UART (FT232 and so on) dongle.</a:t>
            </a:r>
          </a:p>
          <a:p>
            <a:pPr lvl="2"/>
            <a:r>
              <a:rPr lang="en-US" altLang="ja-JP" dirty="0"/>
              <a:t>1x D-SUB 9 pin connector (Female) and cable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3" t="10341" r="5170" b="18677"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72" t="58582" r="47913" b="23255"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C9F54795-9AD5-44F7-A43B-5CCD0F97FE1C}"/>
              </a:ext>
            </a:extLst>
          </p:cNvPr>
          <p:cNvSpPr/>
          <p:nvPr/>
        </p:nvSpPr>
        <p:spPr>
          <a:xfrm>
            <a:off x="5948363" y="5058738"/>
            <a:ext cx="2386012" cy="694362"/>
          </a:xfrm>
          <a:custGeom>
            <a:avLst/>
            <a:gdLst>
              <a:gd name="connsiteX0" fmla="*/ 0 w 2386012"/>
              <a:gd name="connsiteY0" fmla="*/ 694362 h 694362"/>
              <a:gd name="connsiteX1" fmla="*/ 1557337 w 2386012"/>
              <a:gd name="connsiteY1" fmla="*/ 60950 h 694362"/>
              <a:gd name="connsiteX2" fmla="*/ 2386012 w 2386012"/>
              <a:gd name="connsiteY2" fmla="*/ 60950 h 69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6012" h="694362">
                <a:moveTo>
                  <a:pt x="0" y="694362"/>
                </a:moveTo>
                <a:cubicBezTo>
                  <a:pt x="579834" y="430440"/>
                  <a:pt x="1159668" y="166519"/>
                  <a:pt x="1557337" y="60950"/>
                </a:cubicBezTo>
                <a:cubicBezTo>
                  <a:pt x="1955006" y="-44619"/>
                  <a:pt x="2170509" y="8165"/>
                  <a:pt x="2386012" y="609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55AE2816-1C97-47CB-8A9B-31B487F4B35C}"/>
              </a:ext>
            </a:extLst>
          </p:cNvPr>
          <p:cNvSpPr/>
          <p:nvPr/>
        </p:nvSpPr>
        <p:spPr>
          <a:xfrm>
            <a:off x="4081463" y="5006229"/>
            <a:ext cx="4286250" cy="737346"/>
          </a:xfrm>
          <a:custGeom>
            <a:avLst/>
            <a:gdLst>
              <a:gd name="connsiteX0" fmla="*/ 0 w 4286250"/>
              <a:gd name="connsiteY0" fmla="*/ 737346 h 737346"/>
              <a:gd name="connsiteX1" fmla="*/ 2938462 w 4286250"/>
              <a:gd name="connsiteY1" fmla="*/ 46784 h 737346"/>
              <a:gd name="connsiteX2" fmla="*/ 4286250 w 4286250"/>
              <a:gd name="connsiteY2" fmla="*/ 118221 h 737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0" h="737346">
                <a:moveTo>
                  <a:pt x="0" y="737346"/>
                </a:moveTo>
                <a:cubicBezTo>
                  <a:pt x="1112043" y="443659"/>
                  <a:pt x="2224087" y="149972"/>
                  <a:pt x="2938462" y="46784"/>
                </a:cubicBezTo>
                <a:cubicBezTo>
                  <a:pt x="3652837" y="-56404"/>
                  <a:pt x="3969543" y="30908"/>
                  <a:pt x="4286250" y="1182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894A75B9-B2DC-40FF-BFC6-5C9708286A42}"/>
              </a:ext>
            </a:extLst>
          </p:cNvPr>
          <p:cNvSpPr/>
          <p:nvPr/>
        </p:nvSpPr>
        <p:spPr>
          <a:xfrm>
            <a:off x="6115050" y="4721077"/>
            <a:ext cx="2243138" cy="1103461"/>
          </a:xfrm>
          <a:custGeom>
            <a:avLst/>
            <a:gdLst>
              <a:gd name="connsiteX0" fmla="*/ 0 w 2243138"/>
              <a:gd name="connsiteY0" fmla="*/ 1103461 h 1103461"/>
              <a:gd name="connsiteX1" fmla="*/ 1609725 w 2243138"/>
              <a:gd name="connsiteY1" fmla="*/ 41423 h 1103461"/>
              <a:gd name="connsiteX2" fmla="*/ 2243138 w 2243138"/>
              <a:gd name="connsiteY2" fmla="*/ 317648 h 1103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3138" h="1103461">
                <a:moveTo>
                  <a:pt x="0" y="1103461"/>
                </a:moveTo>
                <a:cubicBezTo>
                  <a:pt x="617934" y="637926"/>
                  <a:pt x="1235869" y="172392"/>
                  <a:pt x="1609725" y="41423"/>
                </a:cubicBezTo>
                <a:cubicBezTo>
                  <a:pt x="1983581" y="-89546"/>
                  <a:pt x="2113359" y="114051"/>
                  <a:pt x="2243138" y="317648"/>
                </a:cubicBezTo>
              </a:path>
            </a:pathLst>
          </a:custGeom>
          <a:ln w="34925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3F77D31B-5561-40CB-B0C1-77AF79EBD174}"/>
              </a:ext>
            </a:extLst>
          </p:cNvPr>
          <p:cNvSpPr/>
          <p:nvPr/>
        </p:nvSpPr>
        <p:spPr>
          <a:xfrm>
            <a:off x="4152900" y="4730558"/>
            <a:ext cx="4224338" cy="1113030"/>
          </a:xfrm>
          <a:custGeom>
            <a:avLst/>
            <a:gdLst>
              <a:gd name="connsiteX0" fmla="*/ 0 w 4224338"/>
              <a:gd name="connsiteY0" fmla="*/ 1113030 h 1113030"/>
              <a:gd name="connsiteX1" fmla="*/ 3162300 w 4224338"/>
              <a:gd name="connsiteY1" fmla="*/ 41467 h 1113030"/>
              <a:gd name="connsiteX2" fmla="*/ 4224338 w 4224338"/>
              <a:gd name="connsiteY2" fmla="*/ 322455 h 111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24338" h="1113030">
                <a:moveTo>
                  <a:pt x="0" y="1113030"/>
                </a:moveTo>
                <a:cubicBezTo>
                  <a:pt x="1229122" y="643129"/>
                  <a:pt x="2458244" y="173229"/>
                  <a:pt x="3162300" y="41467"/>
                </a:cubicBezTo>
                <a:cubicBezTo>
                  <a:pt x="3866356" y="-90295"/>
                  <a:pt x="4045347" y="116080"/>
                  <a:pt x="4224338" y="322455"/>
                </a:cubicBezTo>
              </a:path>
            </a:pathLst>
          </a:custGeom>
          <a:ln w="34925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468469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4643865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569F60-B612-4231-809A-EFE4B8286856}"/>
              </a:ext>
            </a:extLst>
          </p:cNvPr>
          <p:cNvSpPr txBox="1"/>
          <p:nvPr/>
        </p:nvSpPr>
        <p:spPr>
          <a:xfrm>
            <a:off x="3129146" y="6482150"/>
            <a:ext cx="1929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Pin3 - TX, Pin8 - GND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B31730C-AA65-4B85-A02D-35060D158B37}"/>
              </a:ext>
            </a:extLst>
          </p:cNvPr>
          <p:cNvSpPr txBox="1"/>
          <p:nvPr/>
        </p:nvSpPr>
        <p:spPr>
          <a:xfrm>
            <a:off x="5338017" y="6482150"/>
            <a:ext cx="19290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Pin1 - TX, Pin8 - GND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8325021" y="4340455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 – (2)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 name and select “VSIF SMS”  or “VSIF Genesis”.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/>
              <a:t> name.</a:t>
            </a:r>
            <a:br>
              <a:rPr lang="en-US" altLang="ja-JP"/>
            </a:br>
            <a:r>
              <a:rPr lang="en-US" altLang="ja-JP" dirty="0"/>
              <a:t>Or, please contact me.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2797273"/>
            <a:ext cx="473458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5481DBE-EE0E-4BAB-ACE1-153A27DC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822" y="5322194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868</Words>
  <Application>Microsoft Office PowerPoint</Application>
  <PresentationFormat>ワイド画面</PresentationFormat>
  <Paragraphs>137</Paragraphs>
  <Slides>16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游ゴシック</vt:lpstr>
      <vt:lpstr>Arial</vt:lpstr>
      <vt:lpstr>Century Gothic</vt:lpstr>
      <vt:lpstr>Wingdings 3</vt:lpstr>
      <vt:lpstr>ウィスプ</vt:lpstr>
      <vt:lpstr>MAmidiMEmo A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Interface(VSIF) – (1)</vt:lpstr>
      <vt:lpstr>VGM Sound Interface(VSIF) – (2)</vt:lpstr>
      <vt:lpstr>Trouble Shooting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2021-05-15T07:11:47Z</dcterms:modified>
</cp:coreProperties>
</file>