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9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8" r:id="rId19"/>
    <p:sldId id="275" r:id="rId20"/>
    <p:sldId id="264" r:id="rId21"/>
    <p:sldId id="279" r:id="rId22"/>
    <p:sldId id="280" r:id="rId23"/>
    <p:sldId id="281" r:id="rId24"/>
    <p:sldId id="282" r:id="rId25"/>
    <p:sldId id="283" r:id="rId26"/>
    <p:sldId id="28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3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0.5.1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2061</Words>
  <Application>Microsoft Office PowerPoint</Application>
  <PresentationFormat>ワイド画面</PresentationFormat>
  <Paragraphs>448</Paragraphs>
  <Slides>27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ＭＳ ゴシック</vt:lpstr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2021-07-25T12:55:40Z</dcterms:modified>
</cp:coreProperties>
</file>