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F01"/>
    <a:srgbClr val="363C92"/>
    <a:srgbClr val="0B10FF"/>
    <a:srgbClr val="CDCDCD"/>
    <a:srgbClr val="38AA01"/>
    <a:srgbClr val="FA0E18"/>
    <a:srgbClr val="2DD123"/>
    <a:srgbClr val="F7F91C"/>
    <a:srgbClr val="FC412B"/>
    <a:srgbClr val="F73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6" autoAdjust="0"/>
  </p:normalViewPr>
  <p:slideViewPr>
    <p:cSldViewPr snapToGrid="0">
      <p:cViewPr varScale="1">
        <p:scale>
          <a:sx n="165" d="100"/>
          <a:sy n="165" d="100"/>
        </p:scale>
        <p:origin x="16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9.png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14551" r="57437" b="34781"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22A82D-94E5-442E-BA0E-94BDB357744B}"/>
              </a:ext>
            </a:extLst>
          </p:cNvPr>
          <p:cNvSpPr/>
          <p:nvPr/>
        </p:nvSpPr>
        <p:spPr>
          <a:xfrm>
            <a:off x="1400580" y="2212841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18A33F-1FA2-493A-8561-1EFCCF3A3088}"/>
              </a:ext>
            </a:extLst>
          </p:cNvPr>
          <p:cNvSpPr/>
          <p:nvPr/>
        </p:nvSpPr>
        <p:spPr>
          <a:xfrm>
            <a:off x="1359275" y="2166376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E16CAE2-1D0E-4380-BD41-A44D38B7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11" y="3529720"/>
            <a:ext cx="745380" cy="3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Roland MT-32 logo」の画像検索結果">
            <a:extLst>
              <a:ext uri="{FF2B5EF4-FFF2-40B4-BE49-F238E27FC236}">
                <a16:creationId xmlns:a16="http://schemas.microsoft.com/office/drawing/2014/main" id="{5DF97D44-FC46-4F2A-BA7C-21A9A8A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79" y="998534"/>
            <a:ext cx="3032621" cy="5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Roland MT-32 logo」の画像検索結果">
            <a:extLst>
              <a:ext uri="{FF2B5EF4-FFF2-40B4-BE49-F238E27FC236}">
                <a16:creationId xmlns:a16="http://schemas.microsoft.com/office/drawing/2014/main" id="{B950E0B0-7497-408E-B695-D93CE358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7" t="18627" r="24262" b="63758"/>
          <a:stretch/>
        </p:blipFill>
        <p:spPr bwMode="auto">
          <a:xfrm>
            <a:off x="5577941" y="483957"/>
            <a:ext cx="4924269" cy="9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Roland MT-32 logo」の画像検索結果">
            <a:extLst>
              <a:ext uri="{FF2B5EF4-FFF2-40B4-BE49-F238E27FC236}">
                <a16:creationId xmlns:a16="http://schemas.microsoft.com/office/drawing/2014/main" id="{21DE573B-9CB6-4EC9-A30D-B605EE7E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5" y="510761"/>
            <a:ext cx="2567609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A39783-3A9D-4268-9941-94B97C8A35A8}"/>
              </a:ext>
            </a:extLst>
          </p:cNvPr>
          <p:cNvGrpSpPr/>
          <p:nvPr/>
        </p:nvGrpSpPr>
        <p:grpSpPr>
          <a:xfrm>
            <a:off x="227995" y="2077283"/>
            <a:ext cx="9059694" cy="2703434"/>
            <a:chOff x="1599249" y="3670609"/>
            <a:chExt cx="9059694" cy="270343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097BB-EE59-4431-9846-E1BCEA8CAF60}"/>
                </a:ext>
              </a:extLst>
            </p:cNvPr>
            <p:cNvSpPr/>
            <p:nvPr/>
          </p:nvSpPr>
          <p:spPr>
            <a:xfrm>
              <a:off x="1599249" y="3670609"/>
              <a:ext cx="9059694" cy="2703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D74674-4B34-4F89-A455-F3CDA4744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2" b="89577" l="2422" r="89909">
                          <a14:foregroundMark x1="2523" y1="15961" x2="2523" y2="15961"/>
                          <a14:foregroundMark x1="10394" y1="29642" x2="10394" y2="29642"/>
                          <a14:foregroundMark x1="13623" y1="39414" x2="13925" y2="57655"/>
                          <a14:foregroundMark x1="30979" y1="56678" x2="28961" y2="72313"/>
                          <a14:foregroundMark x1="15843" y1="62866" x2="19273" y2="83062"/>
                          <a14:foregroundMark x1="64682" y1="13029" x2="67911" y2="27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457" y="4438968"/>
              <a:ext cx="4028974" cy="114767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E9128A-E809-44A4-93B2-6058764B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039" b="90997" l="4126" r="90011">
                          <a14:foregroundMark x1="24104" y1="48875" x2="30836" y2="50804"/>
                          <a14:foregroundMark x1="38545" y1="18650" x2="37134" y2="40193"/>
                          <a14:foregroundMark x1="53963" y1="48232" x2="61455" y2="48875"/>
                          <a14:foregroundMark x1="9663" y1="51447" x2="20521" y2="46945"/>
                          <a14:foregroundMark x1="4126" y1="13826" x2="5755" y2="13826"/>
                          <a14:foregroundMark x1="4452" y1="7717" x2="30945" y2="8039"/>
                          <a14:foregroundMark x1="30945" y1="8039" x2="37676" y2="19614"/>
                          <a14:foregroundMark x1="26167" y1="90032" x2="32573" y2="90997"/>
                          <a14:foregroundMark x1="38654" y1="62058" x2="35505" y2="87138"/>
                          <a14:foregroundMark x1="7275" y1="90997" x2="20087" y2="90675"/>
                          <a14:foregroundMark x1="20087" y1="90675" x2="20195" y2="90675"/>
                          <a14:foregroundMark x1="50054" y1="12219" x2="67644" y2="12862"/>
                          <a14:foregroundMark x1="65364" y1="10289" x2="78936" y2="10611"/>
                          <a14:foregroundMark x1="78709" y1="40109" x2="78610" y2="48553"/>
                          <a14:foregroundMark x1="78936" y1="10611" x2="78827" y2="18971"/>
                          <a14:foregroundMark x1="78610" y1="48553" x2="63301" y2="48232"/>
                          <a14:foregroundMark x1="53094" y1="49839" x2="49511" y2="72347"/>
                          <a14:foregroundMark x1="50923" y1="87460" x2="49403" y2="64952"/>
                          <a14:foregroundMark x1="53312" y1="90675" x2="68404" y2="90997"/>
                          <a14:foregroundMark x1="83931" y1="89711" x2="74701" y2="88103"/>
                          <a14:foregroundMark x1="81759" y1="47267" x2="82302" y2="34727"/>
                          <a14:backgroundMark x1="47340" y1="31833" x2="45820" y2="31833"/>
                          <a14:backgroundMark x1="78936" y1="32797" x2="79370" y2="28296"/>
                          <a14:backgroundMark x1="79262" y1="24759" x2="79262" y2="34405"/>
                          <a14:backgroundMark x1="78719" y1="21222" x2="79045" y2="27653"/>
                          <a14:backgroundMark x1="78502" y1="35691" x2="78393" y2="37942"/>
                          <a14:backgroundMark x1="78284" y1="34405" x2="78610" y2="37299"/>
                          <a14:backgroundMark x1="79045" y1="19936" x2="78719" y2="19614"/>
                          <a14:backgroundMark x1="78936" y1="35691" x2="78719" y2="38264"/>
                          <a14:backgroundMark x1="78502" y1="36977" x2="78502" y2="39228"/>
                          <a14:backgroundMark x1="78825" y1="20000" x2="78947" y2="18929"/>
                          <a14:backgroundMark x1="78825" y1="37143" x2="78703" y2="38929"/>
                          <a14:backgroundMark x1="78703" y1="38929" x2="78825" y2="40000"/>
                          <a14:backgroundMark x1="78458" y1="39286" x2="78703" y2="39643"/>
                          <a14:backgroundMark x1="78580" y1="21429" x2="78825" y2="1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5300" b="-5300"/>
            <a:stretch/>
          </p:blipFill>
          <p:spPr>
            <a:xfrm>
              <a:off x="6464187" y="4361093"/>
              <a:ext cx="3396521" cy="128586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7978F2-92A0-45DD-80CB-5FD67A89C341}"/>
                </a:ext>
              </a:extLst>
            </p:cNvPr>
            <p:cNvSpPr/>
            <p:nvPr/>
          </p:nvSpPr>
          <p:spPr>
            <a:xfrm>
              <a:off x="6019322" y="4873856"/>
              <a:ext cx="339726" cy="19684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885B302-3C38-472D-A453-D108076F1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934" y="5422900"/>
            <a:ext cx="575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69F27D6-A34A-40EF-BA70-C84B6A1E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7" y="3498698"/>
            <a:ext cx="4908624" cy="2703434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5975587-E182-46D9-9833-92ED274828E4}"/>
              </a:ext>
            </a:extLst>
          </p:cNvPr>
          <p:cNvGrpSpPr/>
          <p:nvPr/>
        </p:nvGrpSpPr>
        <p:grpSpPr>
          <a:xfrm>
            <a:off x="569741" y="1085000"/>
            <a:ext cx="8260635" cy="1206516"/>
            <a:chOff x="569741" y="1085000"/>
            <a:chExt cx="8260635" cy="120651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4490BD7-E605-425B-B50E-1D8E748C9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64" r="76493"/>
            <a:stretch/>
          </p:blipFill>
          <p:spPr>
            <a:xfrm>
              <a:off x="1841500" y="1085000"/>
              <a:ext cx="2048617" cy="112572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4566010-4864-4492-8DD3-FB5A73E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46" r="44727"/>
            <a:stretch/>
          </p:blipFill>
          <p:spPr>
            <a:xfrm>
              <a:off x="4355870" y="1085000"/>
              <a:ext cx="2990335" cy="1125728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28AB870-650E-4E99-B36A-F31776CB8DCF}"/>
                </a:ext>
              </a:extLst>
            </p:cNvPr>
            <p:cNvSpPr/>
            <p:nvPr/>
          </p:nvSpPr>
          <p:spPr>
            <a:xfrm>
              <a:off x="3936653" y="1519406"/>
              <a:ext cx="339726" cy="19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2" descr="Aggie URW">
              <a:extLst>
                <a:ext uri="{FF2B5EF4-FFF2-40B4-BE49-F238E27FC236}">
                  <a16:creationId xmlns:a16="http://schemas.microsoft.com/office/drawing/2014/main" id="{540802E3-839C-4379-83E6-8EF2DF2172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09"/>
            <a:stretch/>
          </p:blipFill>
          <p:spPr bwMode="auto">
            <a:xfrm>
              <a:off x="569741" y="1092200"/>
              <a:ext cx="1189209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FF2A684-2915-45A9-81D6-B3879E1DC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00" r="44727"/>
            <a:stretch/>
          </p:blipFill>
          <p:spPr>
            <a:xfrm>
              <a:off x="7346205" y="1092200"/>
              <a:ext cx="1484171" cy="112572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6C96CC6-1523-49D5-A5FA-A155F4522C11}"/>
                </a:ext>
              </a:extLst>
            </p:cNvPr>
            <p:cNvSpPr/>
            <p:nvPr/>
          </p:nvSpPr>
          <p:spPr>
            <a:xfrm>
              <a:off x="7579783" y="1923538"/>
              <a:ext cx="1250592" cy="367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8CC568B-9DBB-4A05-8984-520DDDBDB2D4}"/>
                </a:ext>
              </a:extLst>
            </p:cNvPr>
            <p:cNvSpPr/>
            <p:nvPr/>
          </p:nvSpPr>
          <p:spPr>
            <a:xfrm>
              <a:off x="7391401" y="1551633"/>
              <a:ext cx="159220" cy="200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532CA8C2-BC95-4190-B53C-7C72CA024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555" y="2825443"/>
            <a:ext cx="741396" cy="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ive | Brands of the World™ | Download vector logos and logotypes">
            <a:extLst>
              <a:ext uri="{FF2B5EF4-FFF2-40B4-BE49-F238E27FC236}">
                <a16:creationId xmlns:a16="http://schemas.microsoft.com/office/drawing/2014/main" id="{60992B12-CDE7-4E90-8D20-B7E06C0E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88" y="2651082"/>
            <a:ext cx="4673380" cy="46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ve SoundBlaster AWE32 for PC-9800">
            <a:extLst>
              <a:ext uri="{FF2B5EF4-FFF2-40B4-BE49-F238E27FC236}">
                <a16:creationId xmlns:a16="http://schemas.microsoft.com/office/drawing/2014/main" id="{E0CA8219-032F-4F6B-8C72-A4E194A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4" y="468178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New Creative Labs Sound Blaster Drivers Collection. (Updated 6th Jan.  2014) \ VOGONS">
            <a:extLst>
              <a:ext uri="{FF2B5EF4-FFF2-40B4-BE49-F238E27FC236}">
                <a16:creationId xmlns:a16="http://schemas.microsoft.com/office/drawing/2014/main" id="{E1777545-106A-4BA5-97E9-12147CB9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9" y="170191"/>
            <a:ext cx="4752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82D649-EFEB-470C-B5E6-7A7584AC2CC6}"/>
              </a:ext>
            </a:extLst>
          </p:cNvPr>
          <p:cNvSpPr txBox="1"/>
          <p:nvPr/>
        </p:nvSpPr>
        <p:spPr>
          <a:xfrm>
            <a:off x="4639469" y="177880"/>
            <a:ext cx="4745110" cy="1242973"/>
          </a:xfrm>
          <a:prstGeom prst="rect">
            <a:avLst/>
          </a:prstGeom>
          <a:solidFill>
            <a:srgbClr val="F1AF0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10500" dirty="0">
                <a:solidFill>
                  <a:srgbClr val="363C92"/>
                </a:solidFill>
                <a:latin typeface="Arial Black" panose="020B0A04020102020204" pitchFamily="34" charset="0"/>
              </a:rPr>
              <a:t>YMF</a:t>
            </a:r>
            <a:endParaRPr kumimoji="1" lang="ja-JP" altLang="en-US" sz="10500" dirty="0">
              <a:solidFill>
                <a:srgbClr val="363C9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31683E-4F99-444B-B3FA-18047B1A104E}"/>
              </a:ext>
            </a:extLst>
          </p:cNvPr>
          <p:cNvSpPr txBox="1"/>
          <p:nvPr/>
        </p:nvSpPr>
        <p:spPr>
          <a:xfrm>
            <a:off x="4639469" y="1424789"/>
            <a:ext cx="4745110" cy="107552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kumimoji="1" lang="en-US" altLang="ja-JP" sz="13800" dirty="0">
                <a:ln w="15875">
                  <a:noFill/>
                </a:ln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39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Blackadder ITC" panose="04020505051007020D02" pitchFamily="82" charset="0"/>
              </a:rPr>
              <a:t>! </a:t>
            </a:r>
            <a:endParaRPr kumimoji="1" lang="ja-JP" altLang="en-US" sz="10500" dirty="0">
              <a:ln w="15875">
                <a:noFill/>
              </a:ln>
              <a:gradFill>
                <a:gsLst>
                  <a:gs pos="20000">
                    <a:schemeClr val="accent4">
                      <a:lumMod val="75000"/>
                    </a:schemeClr>
                  </a:gs>
                  <a:gs pos="39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latin typeface="Blackadder ITC" panose="04020505051007020D02" pitchFamily="82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EA855E-9794-4373-8DDE-7FD80ED2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57" y="3120611"/>
            <a:ext cx="5673796" cy="11669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98B607-4DD7-420B-A505-F634DB7840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4" t="9919" r="6710" b="9612"/>
          <a:stretch/>
        </p:blipFill>
        <p:spPr>
          <a:xfrm>
            <a:off x="5804004" y="1544889"/>
            <a:ext cx="2573234" cy="8654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7A24C3F-6445-42F9-818D-CD102F3E9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892" y="969287"/>
            <a:ext cx="805081" cy="4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55</Words>
  <Application>Microsoft Office PowerPoint</Application>
  <PresentationFormat>ワイド画面</PresentationFormat>
  <Paragraphs>47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33" baseType="lpstr">
      <vt:lpstr>AR JULIAN</vt:lpstr>
      <vt:lpstr>DSEG14 Modern Mini</vt:lpstr>
      <vt:lpstr>HandelGothic BT</vt:lpstr>
      <vt:lpstr>Nintender</vt:lpstr>
      <vt:lpstr>NiseSega</vt:lpstr>
      <vt:lpstr>QuickSilver</vt:lpstr>
      <vt:lpstr>SF Atarian System</vt:lpstr>
      <vt:lpstr>Tondo</vt:lpstr>
      <vt:lpstr>游ゴシック</vt:lpstr>
      <vt:lpstr>游ゴシック Light</vt:lpstr>
      <vt:lpstr>Agency FB</vt:lpstr>
      <vt:lpstr>Arial</vt:lpstr>
      <vt:lpstr>Arial Black</vt:lpstr>
      <vt:lpstr>Bahnschrift Condensed</vt:lpstr>
      <vt:lpstr>Bauhaus 93</vt:lpstr>
      <vt:lpstr>Blackadder ITC</vt:lpstr>
      <vt:lpstr>Engravers MT</vt:lpstr>
      <vt:lpstr>Kaushan Script</vt:lpstr>
      <vt:lpstr>Mission GT-R Condensed</vt:lpstr>
      <vt:lpstr>Showcard Gothic</vt:lpstr>
      <vt:lpstr>Sylfaen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賢一 伊藤</dc:creator>
  <cp:lastModifiedBy>伊藤 賢一</cp:lastModifiedBy>
  <cp:revision>119</cp:revision>
  <dcterms:created xsi:type="dcterms:W3CDTF">2019-08-10T16:46:36Z</dcterms:created>
  <dcterms:modified xsi:type="dcterms:W3CDTF">2020-11-23T13:49:02Z</dcterms:modified>
</cp:coreProperties>
</file>