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A7A397"/>
    <a:srgbClr val="AAA899"/>
    <a:srgbClr val="050504"/>
    <a:srgbClr val="DCE1DD"/>
    <a:srgbClr val="8FD9FC"/>
    <a:srgbClr val="20FF20"/>
    <a:srgbClr val="38AA01"/>
    <a:srgbClr val="F20F34"/>
    <a:srgbClr val="E5E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300" d="100"/>
          <a:sy n="300" d="100"/>
        </p:scale>
        <p:origin x="-970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ワイド画面</PresentationFormat>
  <Paragraphs>68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44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2023-07-26T13:04:25Z</dcterms:modified>
</cp:coreProperties>
</file>