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F34"/>
    <a:srgbClr val="E5EC32"/>
    <a:srgbClr val="F1AF01"/>
    <a:srgbClr val="363C92"/>
    <a:srgbClr val="0B10FF"/>
    <a:srgbClr val="CDCDCD"/>
    <a:srgbClr val="38AA01"/>
    <a:srgbClr val="FA0E18"/>
    <a:srgbClr val="2DD123"/>
    <a:srgbClr val="F7F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300" d="100"/>
          <a:sy n="300" d="100"/>
        </p:scale>
        <p:origin x="-12144" y="-6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ワイド画面</PresentationFormat>
  <Paragraphs>49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35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Nimbus Mono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2021-01-28T09:41:47Z</dcterms:modified>
</cp:coreProperties>
</file>