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>
        <p:scale>
          <a:sx n="125" d="100"/>
          <a:sy n="125" d="100"/>
        </p:scale>
        <p:origin x="196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(FT232R and so on) dongle ( Note: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/>
              <a:t>VGM Player </a:t>
            </a:r>
            <a:r>
              <a:rPr kumimoji="1" lang="en-US" altLang="ja-JP" dirty="0"/>
              <a:t>can drive real machine chips more faster if you use FTDI2xx(232R, 232H and so on). Currently supports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dirty="0"/>
              <a:t>FTDI2XX (</a:t>
            </a:r>
            <a:r>
              <a:rPr kumimoji="1" lang="en-US" altLang="ja-JP" dirty="0"/>
              <a:t>FT232R and so on) dongle</a:t>
            </a:r>
            <a:endParaRPr lang="en-US" altLang="ja-JP" dirty="0"/>
          </a:p>
          <a:p>
            <a:pPr lvl="2"/>
            <a:r>
              <a:rPr lang="en-US" altLang="ja-JP" dirty="0"/>
              <a:t>1x FLASH Cart for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2395235"/>
            <a:ext cx="2944468" cy="660429"/>
          </a:xfrm>
          <a:prstGeom prst="wedgeRectCallout">
            <a:avLst>
              <a:gd name="adj1" fmla="val 82829"/>
              <a:gd name="adj2" fmla="val 6715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1) Select interface type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AEBF516-8B7B-4358-9F0D-FC3E1F9FEBD5}"/>
              </a:ext>
            </a:extLst>
          </p:cNvPr>
          <p:cNvSpPr/>
          <p:nvPr/>
        </p:nvSpPr>
        <p:spPr>
          <a:xfrm>
            <a:off x="5235913" y="1537634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2) Select interface ID</a:t>
            </a:r>
          </a:p>
          <a:p>
            <a:pPr algn="ctr"/>
            <a:r>
              <a:rPr kumimoji="1" lang="en-US" altLang="ja-JP" dirty="0" err="1"/>
              <a:t>COMPort</a:t>
            </a:r>
            <a:r>
              <a:rPr kumimoji="1" lang="en-US" altLang="ja-JP" dirty="0"/>
              <a:t> # for UART</a:t>
            </a:r>
          </a:p>
          <a:p>
            <a:pPr algn="ctr"/>
            <a:r>
              <a:rPr kumimoji="1" lang="en-US" altLang="ja-JP" dirty="0"/>
              <a:t>FDTI ID# for FTDI2xxx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8974355" y="2033664"/>
            <a:ext cx="2944468" cy="660429"/>
          </a:xfrm>
          <a:prstGeom prst="wedgeRectCallout">
            <a:avLst>
              <a:gd name="adj1" fmla="val -39321"/>
              <a:gd name="adj2" fmla="val 11792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Connect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7B49F4C8-246C-4107-973F-18E8B92D1345}"/>
              </a:ext>
            </a:extLst>
          </p:cNvPr>
          <p:cNvSpPr/>
          <p:nvPr/>
        </p:nvSpPr>
        <p:spPr>
          <a:xfrm>
            <a:off x="9119135" y="4031599"/>
            <a:ext cx="2944468" cy="1085034"/>
          </a:xfrm>
          <a:prstGeom prst="wedgeRectCallout">
            <a:avLst>
              <a:gd name="adj1" fmla="val -73999"/>
              <a:gd name="adj2" fmla="val 392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4) Drop VGM/XGM file</a:t>
            </a:r>
          </a:p>
          <a:p>
            <a:r>
              <a:rPr kumimoji="1" lang="en-US" altLang="ja-JP" dirty="0"/>
              <a:t>*Can not play Some DAC data 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4410484"/>
            <a:ext cx="3104071" cy="1823406"/>
          </a:xfrm>
          <a:prstGeom prst="wedgeRectCallout">
            <a:avLst>
              <a:gd name="adj1" fmla="val 70665"/>
              <a:gd name="adj2" fmla="val -720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Console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file.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1079B9D6-14F9-4723-860E-32B2AE1F82ED}"/>
              </a:ext>
            </a:extLst>
          </p:cNvPr>
          <p:cNvSpPr/>
          <p:nvPr/>
        </p:nvSpPr>
        <p:spPr>
          <a:xfrm>
            <a:off x="531812" y="2416270"/>
            <a:ext cx="2944468" cy="660429"/>
          </a:xfrm>
          <a:prstGeom prst="wedgeRectCallout">
            <a:avLst>
              <a:gd name="adj1" fmla="val 82829"/>
              <a:gd name="adj2" fmla="val 6715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1) Select interface type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235913" y="1558669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r>
              <a:rPr kumimoji="1" lang="en-US" altLang="ja-JP" dirty="0" err="1"/>
              <a:t>COMPort</a:t>
            </a:r>
            <a:r>
              <a:rPr kumimoji="1" lang="en-US" altLang="ja-JP" dirty="0"/>
              <a:t> # for UART</a:t>
            </a:r>
          </a:p>
          <a:p>
            <a:r>
              <a:rPr kumimoji="1" lang="en-US" altLang="ja-JP" dirty="0"/>
              <a:t>FDTI ID# for FTDI2xxx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1101</Words>
  <Application>Microsoft Office PowerPoint</Application>
  <PresentationFormat>ワイド画面</PresentationFormat>
  <Paragraphs>187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2021-05-28T15:07:30Z</dcterms:modified>
</cp:coreProperties>
</file>