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38AA01"/>
    <a:srgbClr val="0B10FF"/>
    <a:srgbClr val="FA0E18"/>
    <a:srgbClr val="2DD123"/>
    <a:srgbClr val="F7F91C"/>
    <a:srgbClr val="FC412B"/>
    <a:srgbClr val="F73C26"/>
    <a:srgbClr val="E93520"/>
    <a:srgbClr val="E83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6" autoAdjust="0"/>
  </p:normalViewPr>
  <p:slideViewPr>
    <p:cSldViewPr snapToGrid="0">
      <p:cViewPr>
        <p:scale>
          <a:sx n="100" d="100"/>
          <a:sy n="100" d="100"/>
        </p:scale>
        <p:origin x="-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2020/3/14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14551" r="57437" b="34781"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Roland MT-32 logo」の画像検索結果">
            <a:extLst>
              <a:ext uri="{FF2B5EF4-FFF2-40B4-BE49-F238E27FC236}">
                <a16:creationId xmlns:a16="http://schemas.microsoft.com/office/drawing/2014/main" id="{5DF97D44-FC46-4F2A-BA7C-21A9A8A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79" y="998534"/>
            <a:ext cx="3032621" cy="5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Roland MT-32 logo」の画像検索結果">
            <a:extLst>
              <a:ext uri="{FF2B5EF4-FFF2-40B4-BE49-F238E27FC236}">
                <a16:creationId xmlns:a16="http://schemas.microsoft.com/office/drawing/2014/main" id="{B950E0B0-7497-408E-B695-D93CE358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7" t="18627" r="24262" b="63758"/>
          <a:stretch/>
        </p:blipFill>
        <p:spPr bwMode="auto">
          <a:xfrm>
            <a:off x="5577941" y="483957"/>
            <a:ext cx="4924269" cy="9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Roland MT-32 logo」の画像検索結果">
            <a:extLst>
              <a:ext uri="{FF2B5EF4-FFF2-40B4-BE49-F238E27FC236}">
                <a16:creationId xmlns:a16="http://schemas.microsoft.com/office/drawing/2014/main" id="{21DE573B-9CB6-4EC9-A30D-B605EE7E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5" y="510761"/>
            <a:ext cx="2567609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A39783-3A9D-4268-9941-94B97C8A35A8}"/>
              </a:ext>
            </a:extLst>
          </p:cNvPr>
          <p:cNvGrpSpPr/>
          <p:nvPr/>
        </p:nvGrpSpPr>
        <p:grpSpPr>
          <a:xfrm>
            <a:off x="227995" y="2077283"/>
            <a:ext cx="9059694" cy="2703434"/>
            <a:chOff x="1599249" y="3670609"/>
            <a:chExt cx="9059694" cy="270343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097BB-EE59-4431-9846-E1BCEA8CAF60}"/>
                </a:ext>
              </a:extLst>
            </p:cNvPr>
            <p:cNvSpPr/>
            <p:nvPr/>
          </p:nvSpPr>
          <p:spPr>
            <a:xfrm>
              <a:off x="1599249" y="3670609"/>
              <a:ext cx="9059694" cy="2703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D74674-4B34-4F89-A455-F3CDA4744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2" b="89577" l="2422" r="89909">
                          <a14:foregroundMark x1="2523" y1="15961" x2="2523" y2="15961"/>
                          <a14:foregroundMark x1="10394" y1="29642" x2="10394" y2="29642"/>
                          <a14:foregroundMark x1="13623" y1="39414" x2="13925" y2="57655"/>
                          <a14:foregroundMark x1="30979" y1="56678" x2="28961" y2="72313"/>
                          <a14:foregroundMark x1="15843" y1="62866" x2="19273" y2="83062"/>
                          <a14:foregroundMark x1="64682" y1="13029" x2="67911" y2="27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457" y="4438968"/>
              <a:ext cx="4028974" cy="114767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E9128A-E809-44A4-93B2-6058764B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039" b="90997" l="4126" r="90011">
                          <a14:foregroundMark x1="24104" y1="48875" x2="30836" y2="50804"/>
                          <a14:foregroundMark x1="38545" y1="18650" x2="37134" y2="40193"/>
                          <a14:foregroundMark x1="53963" y1="48232" x2="61455" y2="48875"/>
                          <a14:foregroundMark x1="9663" y1="51447" x2="20521" y2="46945"/>
                          <a14:foregroundMark x1="4126" y1="13826" x2="5755" y2="13826"/>
                          <a14:foregroundMark x1="4452" y1="7717" x2="30945" y2="8039"/>
                          <a14:foregroundMark x1="30945" y1="8039" x2="37676" y2="19614"/>
                          <a14:foregroundMark x1="26167" y1="90032" x2="32573" y2="90997"/>
                          <a14:foregroundMark x1="38654" y1="62058" x2="35505" y2="87138"/>
                          <a14:foregroundMark x1="7275" y1="90997" x2="20087" y2="90675"/>
                          <a14:foregroundMark x1="20087" y1="90675" x2="20195" y2="90675"/>
                          <a14:foregroundMark x1="50054" y1="12219" x2="67644" y2="12862"/>
                          <a14:foregroundMark x1="65364" y1="10289" x2="78936" y2="10611"/>
                          <a14:foregroundMark x1="78709" y1="40109" x2="78610" y2="48553"/>
                          <a14:foregroundMark x1="78936" y1="10611" x2="78827" y2="18971"/>
                          <a14:foregroundMark x1="78610" y1="48553" x2="63301" y2="48232"/>
                          <a14:foregroundMark x1="53094" y1="49839" x2="49511" y2="72347"/>
                          <a14:foregroundMark x1="50923" y1="87460" x2="49403" y2="64952"/>
                          <a14:foregroundMark x1="53312" y1="90675" x2="68404" y2="90997"/>
                          <a14:foregroundMark x1="83931" y1="89711" x2="74701" y2="88103"/>
                          <a14:foregroundMark x1="81759" y1="47267" x2="82302" y2="34727"/>
                          <a14:backgroundMark x1="47340" y1="31833" x2="45820" y2="31833"/>
                          <a14:backgroundMark x1="78936" y1="32797" x2="79370" y2="28296"/>
                          <a14:backgroundMark x1="79262" y1="24759" x2="79262" y2="34405"/>
                          <a14:backgroundMark x1="78719" y1="21222" x2="79045" y2="27653"/>
                          <a14:backgroundMark x1="78502" y1="35691" x2="78393" y2="37942"/>
                          <a14:backgroundMark x1="78284" y1="34405" x2="78610" y2="37299"/>
                          <a14:backgroundMark x1="79045" y1="19936" x2="78719" y2="19614"/>
                          <a14:backgroundMark x1="78936" y1="35691" x2="78719" y2="38264"/>
                          <a14:backgroundMark x1="78502" y1="36977" x2="78502" y2="39228"/>
                          <a14:backgroundMark x1="78825" y1="20000" x2="78947" y2="18929"/>
                          <a14:backgroundMark x1="78825" y1="37143" x2="78703" y2="38929"/>
                          <a14:backgroundMark x1="78703" y1="38929" x2="78825" y2="40000"/>
                          <a14:backgroundMark x1="78458" y1="39286" x2="78703" y2="39643"/>
                          <a14:backgroundMark x1="78580" y1="21429" x2="78825" y2="1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5300" b="-5300"/>
            <a:stretch/>
          </p:blipFill>
          <p:spPr>
            <a:xfrm>
              <a:off x="6464187" y="4361093"/>
              <a:ext cx="3396521" cy="128586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7978F2-92A0-45DD-80CB-5FD67A89C341}"/>
                </a:ext>
              </a:extLst>
            </p:cNvPr>
            <p:cNvSpPr/>
            <p:nvPr/>
          </p:nvSpPr>
          <p:spPr>
            <a:xfrm>
              <a:off x="6019322" y="4873856"/>
              <a:ext cx="339726" cy="19684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885B302-3C38-472D-A453-D108076F13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8599" y="6158133"/>
            <a:ext cx="1230769" cy="3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51</Words>
  <Application>Microsoft Office PowerPoint</Application>
  <PresentationFormat>ワイド画面</PresentationFormat>
  <Paragraphs>43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28" baseType="lpstr">
      <vt:lpstr>AR JULIAN</vt:lpstr>
      <vt:lpstr>DSEG14 Modern Mini</vt:lpstr>
      <vt:lpstr>HandelGothic BT</vt:lpstr>
      <vt:lpstr>Mission GT-R Condensed</vt:lpstr>
      <vt:lpstr>Nintender</vt:lpstr>
      <vt:lpstr>NiseSega</vt:lpstr>
      <vt:lpstr>QuickSilver</vt:lpstr>
      <vt:lpstr>SF Atarian System</vt:lpstr>
      <vt:lpstr>Tondo</vt:lpstr>
      <vt:lpstr>游ゴシック</vt:lpstr>
      <vt:lpstr>游ゴシック Light</vt:lpstr>
      <vt:lpstr>Agency FB</vt:lpstr>
      <vt:lpstr>Arial</vt:lpstr>
      <vt:lpstr>Bahnschrift Condensed</vt:lpstr>
      <vt:lpstr>Bauhaus 93</vt:lpstr>
      <vt:lpstr>Engravers MT</vt:lpstr>
      <vt:lpstr>Kaushan Script</vt:lpstr>
      <vt:lpstr>Showcard Gothic</vt:lpstr>
      <vt:lpstr>Sylfaen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賢一 伊藤</dc:creator>
  <cp:lastModifiedBy>伊藤 賢一</cp:lastModifiedBy>
  <cp:revision>96</cp:revision>
  <dcterms:created xsi:type="dcterms:W3CDTF">2019-08-10T16:46:36Z</dcterms:created>
  <dcterms:modified xsi:type="dcterms:W3CDTF">2020-03-14T01:54:30Z</dcterms:modified>
</cp:coreProperties>
</file>