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CDCD"/>
    <a:srgbClr val="A7A397"/>
    <a:srgbClr val="AAA899"/>
    <a:srgbClr val="050504"/>
    <a:srgbClr val="DCE1DD"/>
    <a:srgbClr val="8FD9FC"/>
    <a:srgbClr val="20FF20"/>
    <a:srgbClr val="38AA01"/>
    <a:srgbClr val="F20F34"/>
    <a:srgbClr val="E5E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90" autoAdjust="0"/>
    <p:restoredTop sz="93072" autoAdjust="0"/>
  </p:normalViewPr>
  <p:slideViewPr>
    <p:cSldViewPr snapToGrid="0">
      <p:cViewPr varScale="1">
        <p:scale>
          <a:sx n="139" d="100"/>
          <a:sy n="139" d="100"/>
        </p:scale>
        <p:origin x="12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2022/10/31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49.png"/><Relationship Id="rId5" Type="http://schemas.openxmlformats.org/officeDocument/2006/relationships/image" Target="../media/image44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microsoft.com/office/2007/relationships/hdphoto" Target="../media/hdphoto7.wdp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18.jp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jpe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gif"/><Relationship Id="rId5" Type="http://schemas.openxmlformats.org/officeDocument/2006/relationships/image" Target="../media/image59.png"/><Relationship Id="rId4" Type="http://schemas.openxmlformats.org/officeDocument/2006/relationships/image" Target="../media/image58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jpg"/><Relationship Id="rId7" Type="http://schemas.openxmlformats.org/officeDocument/2006/relationships/image" Target="../media/image65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microsoft.com/office/2007/relationships/hdphoto" Target="../media/hdphoto9.wdp"/><Relationship Id="rId4" Type="http://schemas.openxmlformats.org/officeDocument/2006/relationships/image" Target="../media/image6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sv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23.jpe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4.wdp"/><Relationship Id="rId5" Type="http://schemas.openxmlformats.org/officeDocument/2006/relationships/image" Target="../media/image25.png"/><Relationship Id="rId10" Type="http://schemas.microsoft.com/office/2007/relationships/hdphoto" Target="../media/hdphoto6.wdp"/><Relationship Id="rId4" Type="http://schemas.openxmlformats.org/officeDocument/2006/relationships/image" Target="../media/image2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7" Type="http://schemas.openxmlformats.org/officeDocument/2006/relationships/image" Target="../media/image40.png"/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E22A82D-94E5-442E-BA0E-94BDB357744B}"/>
              </a:ext>
            </a:extLst>
          </p:cNvPr>
          <p:cNvSpPr/>
          <p:nvPr/>
        </p:nvSpPr>
        <p:spPr>
          <a:xfrm>
            <a:off x="1400580" y="2212841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618A33F-1FA2-493A-8561-1EFCCF3A3088}"/>
              </a:ext>
            </a:extLst>
          </p:cNvPr>
          <p:cNvSpPr/>
          <p:nvPr/>
        </p:nvSpPr>
        <p:spPr>
          <a:xfrm>
            <a:off x="1359275" y="2166376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YM-Ⅱ608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E16CAE2-1D0E-4380-BD41-A44D38B7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411" y="3529720"/>
            <a:ext cx="745380" cy="31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364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DC691308-554B-4E4C-8CB9-B4D432DB1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70" y="-370608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A4C3E7-D31D-47BB-9E14-F54E5DF02291}"/>
              </a:ext>
            </a:extLst>
          </p:cNvPr>
          <p:cNvSpPr txBox="1"/>
          <p:nvPr/>
        </p:nvSpPr>
        <p:spPr>
          <a:xfrm>
            <a:off x="577174" y="5409901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TMS</a:t>
            </a:r>
          </a:p>
          <a:p>
            <a:r>
              <a:rPr lang="en-US" altLang="ja-JP" sz="4000" b="1" dirty="0">
                <a:solidFill>
                  <a:srgbClr val="FF0000"/>
                </a:solidFill>
                <a:latin typeface="Nimbus Mono" panose="00000500000000000000" pitchFamily="50" charset="0"/>
                <a:ea typeface="ＭＳ ゴシック" panose="020B0609070205080204" pitchFamily="49" charset="-128"/>
              </a:rPr>
              <a:t> &amp;5220</a:t>
            </a:r>
            <a:endParaRPr lang="ja-JP" altLang="en-US" sz="4000" b="1" dirty="0">
              <a:solidFill>
                <a:srgbClr val="FF0000"/>
              </a:solidFill>
              <a:latin typeface="Nimbus Mono" panose="00000500000000000000" pitchFamily="50" charset="0"/>
            </a:endParaRPr>
          </a:p>
        </p:txBody>
      </p:sp>
      <p:pic>
        <p:nvPicPr>
          <p:cNvPr id="6" name="Picture 2" descr="myoldmac.net - Diverse Vintage Computer and Consoles - Buy it!">
            <a:extLst>
              <a:ext uri="{FF2B5EF4-FFF2-40B4-BE49-F238E27FC236}">
                <a16:creationId xmlns:a16="http://schemas.microsoft.com/office/drawing/2014/main" id="{39A31953-308B-4A44-98C4-0364D1C32D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104" b="88525" l="3320" r="91494">
                        <a14:foregroundMark x1="5768" y1="25683" x2="6017" y2="27322"/>
                        <a14:foregroundMark x1="5602" y1="24590" x2="5768" y2="25683"/>
                        <a14:foregroundMark x1="4564" y1="40437" x2="4564" y2="43716"/>
                        <a14:foregroundMark x1="39627" y1="7650" x2="37967" y2="7650"/>
                        <a14:foregroundMark x1="54564" y1="56831" x2="53734" y2="67213"/>
                        <a14:foregroundMark x1="87137" y1="60109" x2="87552" y2="72678"/>
                        <a14:foregroundMark x1="91079" y1="60656" x2="91701" y2="68306"/>
                        <a14:foregroundMark x1="4149" y1="23497" x2="4149" y2="26776"/>
                        <a14:foregroundMark x1="3734" y1="40437" x2="3734" y2="45902"/>
                        <a14:foregroundMark x1="3734" y1="24044" x2="3320" y2="25683"/>
                        <a14:backgroundMark x1="8091" y1="25683" x2="8091" y2="25683"/>
                        <a14:backgroundMark x1="19917" y1="36066" x2="19917" y2="39891"/>
                        <a14:backgroundMark x1="7261" y1="40437" x2="8091" y2="41530"/>
                        <a14:backgroundMark x1="30705" y1="33333" x2="31120" y2="33333"/>
                        <a14:backgroundMark x1="39419" y1="14754" x2="39212" y2="14754"/>
                        <a14:backgroundMark x1="39627" y1="24590" x2="38797" y2="24590"/>
                        <a14:backgroundMark x1="50207" y1="38251" x2="50622" y2="39344"/>
                        <a14:backgroundMark x1="78008" y1="64481" x2="78423" y2="64481"/>
                        <a14:backgroundMark x1="37137" y1="16940" x2="37344" y2="17486"/>
                        <a14:backgroundMark x1="28838" y1="22951" x2="29253" y2="22951"/>
                        <a14:backgroundMark x1="24274" y1="28962" x2="24066" y2="26776"/>
                        <a14:backgroundMark x1="24896" y1="38251" x2="25519" y2="404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6053" y="-262511"/>
            <a:ext cx="45910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82D0041D-C5D1-4543-B333-30A03199BF6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6807" b="90756" l="47053" r="55462"/>
                    </a14:imgEffect>
                  </a14:imgLayer>
                </a14:imgProps>
              </a:ext>
            </a:extLst>
          </a:blip>
          <a:srcRect l="46002" t="7563" r="43487" b="-7563"/>
          <a:stretch/>
        </p:blipFill>
        <p:spPr>
          <a:xfrm>
            <a:off x="9346862" y="-65399"/>
            <a:ext cx="1693809" cy="2089927"/>
          </a:xfrm>
          <a:prstGeom prst="rect">
            <a:avLst/>
          </a:prstGeom>
        </p:spPr>
      </p:pic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42A01C47-C5C5-466F-8D7A-213057154065}"/>
              </a:ext>
            </a:extLst>
          </p:cNvPr>
          <p:cNvGrpSpPr/>
          <p:nvPr/>
        </p:nvGrpSpPr>
        <p:grpSpPr>
          <a:xfrm>
            <a:off x="361656" y="1588944"/>
            <a:ext cx="6348689" cy="3383706"/>
            <a:chOff x="361656" y="1588944"/>
            <a:chExt cx="6348689" cy="3383706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4E1646A6-CE5D-4118-93A9-F27EB98C1C11}"/>
                </a:ext>
              </a:extLst>
            </p:cNvPr>
            <p:cNvSpPr/>
            <p:nvPr/>
          </p:nvSpPr>
          <p:spPr>
            <a:xfrm>
              <a:off x="361656" y="1588944"/>
              <a:ext cx="6237506" cy="3167229"/>
            </a:xfrm>
            <a:prstGeom prst="rect">
              <a:avLst/>
            </a:prstGeom>
            <a:solidFill>
              <a:srgbClr val="E5EC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0448A88-012F-46A6-953A-5960A55C70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51" r="9460"/>
                      </a14:imgEffect>
                    </a14:imgLayer>
                  </a14:imgProps>
                </a:ext>
              </a:extLst>
            </a:blip>
            <a:srcRect r="89489"/>
            <a:stretch/>
          </p:blipFill>
          <p:spPr>
            <a:xfrm>
              <a:off x="361656" y="1970158"/>
              <a:ext cx="1281457" cy="1644425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DE3293A1-84E9-4681-BDDF-5FE210058D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1794" b="90199" l="16426" r="24835"/>
                      </a14:imgEffect>
                    </a14:imgLayer>
                  </a14:imgProps>
                </a:ext>
              </a:extLst>
            </a:blip>
            <a:srcRect l="15375" t="1993" r="74114" b="-1993"/>
            <a:stretch/>
          </p:blipFill>
          <p:spPr>
            <a:xfrm>
              <a:off x="1307318" y="1666136"/>
              <a:ext cx="1281457" cy="1644425"/>
            </a:xfrm>
            <a:prstGeom prst="rect">
              <a:avLst/>
            </a:prstGeom>
          </p:spPr>
        </p:pic>
        <p:pic>
          <p:nvPicPr>
            <p:cNvPr id="12" name="図 11">
              <a:extLst>
                <a:ext uri="{FF2B5EF4-FFF2-40B4-BE49-F238E27FC236}">
                  <a16:creationId xmlns:a16="http://schemas.microsoft.com/office/drawing/2014/main" id="{506A2544-71DF-4D84-ABDF-B608CD3ADD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3338" b="90371" l="32552" r="40961"/>
                      </a14:imgEffect>
                    </a14:imgLayer>
                  </a14:imgProps>
                </a:ext>
              </a:extLst>
            </a:blip>
            <a:srcRect l="31501" t="3709" r="57988" b="-3709"/>
            <a:stretch/>
          </p:blipFill>
          <p:spPr>
            <a:xfrm>
              <a:off x="2422133" y="1864948"/>
              <a:ext cx="1281457" cy="1644425"/>
            </a:xfrm>
            <a:prstGeom prst="rect">
              <a:avLst/>
            </a:prstGeom>
          </p:spPr>
        </p:pic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F1B6A735-1072-4947-AFFA-C3A2A58F26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3556" b="91506" l="62179" r="70588"/>
                      </a14:imgEffect>
                    </a14:imgLayer>
                  </a14:imgProps>
                </a:ext>
              </a:extLst>
            </a:blip>
            <a:srcRect l="61128" t="15062" r="28361" b="-15062"/>
            <a:stretch/>
          </p:blipFill>
          <p:spPr>
            <a:xfrm>
              <a:off x="2913174" y="3111748"/>
              <a:ext cx="1281457" cy="1644425"/>
            </a:xfrm>
            <a:prstGeom prst="rect">
              <a:avLst/>
            </a:prstGeom>
          </p:spPr>
        </p:pic>
        <p:pic>
          <p:nvPicPr>
            <p:cNvPr id="15" name="図 14">
              <a:extLst>
                <a:ext uri="{FF2B5EF4-FFF2-40B4-BE49-F238E27FC236}">
                  <a16:creationId xmlns:a16="http://schemas.microsoft.com/office/drawing/2014/main" id="{7519D80B-2815-4FB1-B7BB-3F222294DD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3767659" y="3328225"/>
              <a:ext cx="1281457" cy="1644425"/>
            </a:xfrm>
            <a:prstGeom prst="rect">
              <a:avLst/>
            </a:prstGeom>
          </p:spPr>
        </p:pic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00513A85-051D-4F68-A90E-3BB98DB26A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9603" b="91067" l="91792" r="99088"/>
                      </a14:imgEffect>
                    </a14:imgLayer>
                  </a14:imgProps>
                </a:ext>
              </a:extLst>
            </a:blip>
            <a:srcRect l="90880" t="10670" r="-1391" b="-10670"/>
            <a:stretch/>
          </p:blipFill>
          <p:spPr>
            <a:xfrm>
              <a:off x="5428888" y="3006402"/>
              <a:ext cx="1281457" cy="1644425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DC471ACC-8506-473C-A83B-C91B3FD368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24918" b="91658" l="77430" r="85839"/>
                      </a14:imgEffect>
                    </a14:imgLayer>
                  </a14:imgProps>
                </a:ext>
              </a:extLst>
            </a:blip>
            <a:srcRect l="76379" t="16576" r="13110" b="-16576"/>
            <a:stretch/>
          </p:blipFill>
          <p:spPr>
            <a:xfrm>
              <a:off x="4609303" y="3314110"/>
              <a:ext cx="1281457" cy="1644425"/>
            </a:xfrm>
            <a:prstGeom prst="rect">
              <a:avLst/>
            </a:prstGeom>
          </p:spPr>
        </p:pic>
        <p:pic>
          <p:nvPicPr>
            <p:cNvPr id="25" name="Picture 2" descr="myoldmac.net - Diverse Vintage Computer and Consoles - Buy it!">
              <a:extLst>
                <a:ext uri="{FF2B5EF4-FFF2-40B4-BE49-F238E27FC236}">
                  <a16:creationId xmlns:a16="http://schemas.microsoft.com/office/drawing/2014/main" id="{5B3FBBB6-EBA7-45C8-A2A7-810EADB0B6C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32571" y1="71526" x2="30705" y2="65027"/>
                          <a14:foregroundMark x1="32998" y1="73013" x2="32588" y2="71585"/>
                          <a14:foregroundMark x1="34740" y1="79083" x2="33570" y2="75007"/>
                          <a14:foregroundMark x1="37137" y1="87432" x2="35303" y2="81044"/>
                          <a14:foregroundMark x1="30705" y1="65027" x2="34647" y2="55191"/>
                          <a14:foregroundMark x1="34232" y1="46448" x2="35892" y2="65027"/>
                          <a14:foregroundMark x1="36840" y1="74684" x2="40249" y2="85246"/>
                          <a14:foregroundMark x1="44389" y1="79425" x2="44813" y2="81421"/>
                          <a14:foregroundMark x1="43180" y1="73739" x2="44283" y2="78928"/>
                          <a14:foregroundMark x1="41015" y1="63558" x2="42906" y2="72452"/>
                          <a14:foregroundMark x1="39004" y1="54098" x2="40212" y2="59780"/>
                          <a14:foregroundMark x1="43163" y1="52827" x2="45688" y2="63467"/>
                          <a14:foregroundMark x1="48963" y1="51366" x2="47626" y2="62521"/>
                          <a14:backgroundMark x1="9751" y1="32787" x2="27386" y2="35519"/>
                          <a14:backgroundMark x1="27386" y1="35519" x2="52075" y2="28415"/>
                          <a14:backgroundMark x1="52075" y1="28415" x2="58714" y2="29508"/>
                          <a14:backgroundMark x1="6017" y1="23497" x2="32573" y2="26230"/>
                          <a14:backgroundMark x1="32573" y1="26230" x2="50622" y2="20219"/>
                          <a14:backgroundMark x1="23237" y1="27322" x2="16805" y2="66120"/>
                          <a14:backgroundMark x1="45851" y1="32787" x2="54357" y2="45355"/>
                          <a14:backgroundMark x1="36307" y1="6557" x2="50830" y2="20219"/>
                          <a14:backgroundMark x1="50830" y1="20219" x2="54149" y2="20219"/>
                          <a14:backgroundMark x1="47925" y1="36066" x2="47303" y2="44262"/>
                          <a14:backgroundMark x1="35062" y1="70492" x2="35477" y2="72678"/>
                          <a14:backgroundMark x1="35062" y1="68306" x2="36929" y2="71585"/>
                          <a14:backgroundMark x1="36100" y1="66120" x2="35892" y2="70492"/>
                          <a14:backgroundMark x1="35892" y1="74317" x2="36929" y2="74317"/>
                          <a14:backgroundMark x1="36100" y1="65027" x2="36100" y2="71585"/>
                          <a14:backgroundMark x1="46058" y1="71585" x2="47303" y2="71585"/>
                          <a14:backgroundMark x1="45851" y1="63388" x2="46473" y2="72131"/>
                          <a14:backgroundMark x1="40249" y1="59563" x2="42946" y2="540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37" t="31224" r="47049"/>
            <a:stretch/>
          </p:blipFill>
          <p:spPr bwMode="auto">
            <a:xfrm>
              <a:off x="1565086" y="2895271"/>
              <a:ext cx="1752441" cy="18666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7" name="図 26">
            <a:extLst>
              <a:ext uri="{FF2B5EF4-FFF2-40B4-BE49-F238E27FC236}">
                <a16:creationId xmlns:a16="http://schemas.microsoft.com/office/drawing/2014/main" id="{F3B5C1E1-4A23-4BA2-894B-876E7696CEE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168033" y="3861402"/>
            <a:ext cx="422289" cy="220061"/>
          </a:xfrm>
          <a:prstGeom prst="rect">
            <a:avLst/>
          </a:prstGeom>
        </p:spPr>
      </p:pic>
      <p:pic>
        <p:nvPicPr>
          <p:cNvPr id="38" name="図 37">
            <a:extLst>
              <a:ext uri="{FF2B5EF4-FFF2-40B4-BE49-F238E27FC236}">
                <a16:creationId xmlns:a16="http://schemas.microsoft.com/office/drawing/2014/main" id="{D33E34DC-94F2-4EB6-93E9-A9DB828B3DA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168033" y="4136323"/>
            <a:ext cx="422289" cy="224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5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Quadrat Serial Medium">
            <a:extLst>
              <a:ext uri="{FF2B5EF4-FFF2-40B4-BE49-F238E27FC236}">
                <a16:creationId xmlns:a16="http://schemas.microsoft.com/office/drawing/2014/main" id="{14F1CFF6-539A-43B1-AC37-BCD8FA4911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1543454" y="3021824"/>
            <a:ext cx="6789907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239" y="4371239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00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F13C7A9-DA75-48A4-8A28-F3CF9C48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737" y="1949018"/>
            <a:ext cx="422289" cy="224924"/>
          </a:xfrm>
          <a:prstGeom prst="rect">
            <a:avLst/>
          </a:prstGeom>
        </p:spPr>
      </p:pic>
      <p:pic>
        <p:nvPicPr>
          <p:cNvPr id="11" name="Picture 2" descr="Quadrat Serial Medium">
            <a:extLst>
              <a:ext uri="{FF2B5EF4-FFF2-40B4-BE49-F238E27FC236}">
                <a16:creationId xmlns:a16="http://schemas.microsoft.com/office/drawing/2014/main" id="{C77A15D8-CCBC-49C3-84C2-0D501F03C1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08"/>
          <a:stretch/>
        </p:blipFill>
        <p:spPr bwMode="auto">
          <a:xfrm>
            <a:off x="8294240" y="4438470"/>
            <a:ext cx="384556" cy="7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5657C7-C7D3-4F80-BD20-7562598429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6103" y="3260184"/>
            <a:ext cx="2790825" cy="93345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569EA8D-382C-4FF3-8272-C37603D801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737" y="1949019"/>
            <a:ext cx="422290" cy="206013"/>
          </a:xfrm>
          <a:prstGeom prst="rect">
            <a:avLst/>
          </a:prstGeom>
        </p:spPr>
      </p:pic>
      <p:pic>
        <p:nvPicPr>
          <p:cNvPr id="1028" name="Picture 4" descr="SF Atarian System">
            <a:extLst>
              <a:ext uri="{FF2B5EF4-FFF2-40B4-BE49-F238E27FC236}">
                <a16:creationId xmlns:a16="http://schemas.microsoft.com/office/drawing/2014/main" id="{1BF4E8D9-D32C-4BDE-80DA-94262A336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34" y="2009442"/>
            <a:ext cx="339715" cy="9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757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EE9AE7D1-84B8-4553-9CDB-385821594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0762" y="2550741"/>
            <a:ext cx="422289" cy="22492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CEFBF-F8B7-4B08-B3A4-2F34E25F1541}"/>
              </a:ext>
            </a:extLst>
          </p:cNvPr>
          <p:cNvSpPr txBox="1"/>
          <p:nvPr/>
        </p:nvSpPr>
        <p:spPr>
          <a:xfrm>
            <a:off x="5811533" y="1071080"/>
            <a:ext cx="1403350" cy="64633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endParaRPr lang="en-US" altLang="ja-JP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endParaRPr lang="ja-JP" altLang="en-US" dirty="0">
              <a:solidFill>
                <a:schemeClr val="bg1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7F50852-7999-4368-B326-12ED76EA19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302841"/>
            <a:ext cx="649323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50DEBFB-F391-43CC-877F-0D8DF418B6C0}"/>
              </a:ext>
            </a:extLst>
          </p:cNvPr>
          <p:cNvSpPr txBox="1"/>
          <p:nvPr/>
        </p:nvSpPr>
        <p:spPr>
          <a:xfrm>
            <a:off x="5811533" y="1115530"/>
            <a:ext cx="1403350" cy="6463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SN</a:t>
            </a:r>
            <a:endParaRPr lang="en-US" altLang="ja-JP" dirty="0">
              <a:solidFill>
                <a:srgbClr val="20FF20"/>
              </a:solidFill>
              <a:latin typeface="Space Invaders" panose="00000400000000000000" pitchFamily="2" charset="-79"/>
              <a:ea typeface="PixelMplus10" panose="020B0509020203020207" pitchFamily="49" charset="-128"/>
              <a:cs typeface="Space Invaders" panose="00000400000000000000" pitchFamily="2" charset="-79"/>
            </a:endParaRPr>
          </a:p>
          <a:p>
            <a:pPr algn="ctr"/>
            <a:r>
              <a:rPr lang="ja-JP" altLang="en-US" dirty="0">
                <a:solidFill>
                  <a:srgbClr val="20FF20"/>
                </a:solidFill>
                <a:latin typeface="Space Invaders" panose="00000400000000000000" pitchFamily="2" charset="-79"/>
                <a:ea typeface="PixelMplus10" panose="020B0509020203020207" pitchFamily="49" charset="-128"/>
                <a:cs typeface="Space Invaders" panose="00000400000000000000" pitchFamily="2" charset="-79"/>
              </a:rPr>
              <a:t>76477</a:t>
            </a:r>
          </a:p>
        </p:txBody>
      </p:sp>
      <p:pic>
        <p:nvPicPr>
          <p:cNvPr id="3" name="Picture 2" descr="Space Invaders - Wikipedia">
            <a:extLst>
              <a:ext uri="{FF2B5EF4-FFF2-40B4-BE49-F238E27FC236}">
                <a16:creationId xmlns:a16="http://schemas.microsoft.com/office/drawing/2014/main" id="{E8E752C5-B2EA-4FF6-8892-269F33F23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98" y="3035300"/>
            <a:ext cx="2066925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C2972E1-B7AB-4087-ACE5-7027204832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0760" y="2554488"/>
            <a:ext cx="422289" cy="233996"/>
          </a:xfrm>
          <a:prstGeom prst="rect">
            <a:avLst/>
          </a:prstGeom>
        </p:spPr>
      </p:pic>
      <p:pic>
        <p:nvPicPr>
          <p:cNvPr id="1028" name="Picture 4" descr="SPACE INVADERS｜キャラクターのひみつ">
            <a:extLst>
              <a:ext uri="{FF2B5EF4-FFF2-40B4-BE49-F238E27FC236}">
                <a16:creationId xmlns:a16="http://schemas.microsoft.com/office/drawing/2014/main" id="{E0CC62A9-1EE5-47AF-85F6-886B238821D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3822" y="1761861"/>
            <a:ext cx="1041400" cy="104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2918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4652BB12-6563-470A-9D25-FCF38D0EA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762" y="433387"/>
            <a:ext cx="4344727" cy="2995613"/>
          </a:xfrm>
          <a:prstGeom prst="rect">
            <a:avLst/>
          </a:prstGeom>
          <a:scene3d>
            <a:camera prst="perspectiveRelaxedModerately" fov="0">
              <a:rot lat="0" lon="2400000" rev="0"/>
            </a:camera>
            <a:lightRig rig="threePt" dir="t"/>
          </a:scene3d>
          <a:sp3d z="38100"/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70383FC3-F748-44E9-8AAE-6D1172B5E5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582" y="450481"/>
            <a:ext cx="3908869" cy="2198739"/>
          </a:xfrm>
          <a:prstGeom prst="rect">
            <a:avLst/>
          </a:prstGeom>
        </p:spPr>
      </p:pic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FDE64C05-EB6E-41C8-BD37-B5A09647A872}"/>
              </a:ext>
            </a:extLst>
          </p:cNvPr>
          <p:cNvGrpSpPr/>
          <p:nvPr/>
        </p:nvGrpSpPr>
        <p:grpSpPr>
          <a:xfrm>
            <a:off x="5341385" y="1673958"/>
            <a:ext cx="2086424" cy="975262"/>
            <a:chOff x="5292276" y="199488"/>
            <a:chExt cx="2086424" cy="975262"/>
          </a:xfrm>
        </p:grpSpPr>
        <p:sp>
          <p:nvSpPr>
            <p:cNvPr id="9" name="四角形: 角を丸くする 8">
              <a:extLst>
                <a:ext uri="{FF2B5EF4-FFF2-40B4-BE49-F238E27FC236}">
                  <a16:creationId xmlns:a16="http://schemas.microsoft.com/office/drawing/2014/main" id="{B9337319-BC26-453A-9BB6-FF91AB9A74A3}"/>
                </a:ext>
              </a:extLst>
            </p:cNvPr>
            <p:cNvSpPr/>
            <p:nvPr/>
          </p:nvSpPr>
          <p:spPr>
            <a:xfrm>
              <a:off x="5292277" y="279400"/>
              <a:ext cx="2086423" cy="895350"/>
            </a:xfrm>
            <a:prstGeom prst="roundRect">
              <a:avLst/>
            </a:prstGeom>
            <a:solidFill>
              <a:srgbClr val="DCE1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525A5634-3D01-48CF-B4C9-8CB8764D0FFC}"/>
                </a:ext>
              </a:extLst>
            </p:cNvPr>
            <p:cNvSpPr/>
            <p:nvPr/>
          </p:nvSpPr>
          <p:spPr>
            <a:xfrm>
              <a:off x="5292276" y="199488"/>
              <a:ext cx="208642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2400" spc="300" dirty="0">
                  <a:latin typeface="Bahnschrift Condensed" panose="020B0502040204020203" pitchFamily="34" charset="0"/>
                </a:rPr>
                <a:t>YAMAHA</a:t>
              </a: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FC4895D0-3785-40DE-BB4A-684DDD4756FB}"/>
                </a:ext>
              </a:extLst>
            </p:cNvPr>
            <p:cNvSpPr/>
            <p:nvPr/>
          </p:nvSpPr>
          <p:spPr>
            <a:xfrm>
              <a:off x="5353051" y="587275"/>
              <a:ext cx="1981200" cy="523581"/>
            </a:xfrm>
            <a:prstGeom prst="roundRect">
              <a:avLst/>
            </a:prstGeom>
            <a:solidFill>
              <a:srgbClr val="8FD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3EC98136-1DE9-4622-A6A9-3D38787B0A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902" b="90191" l="2333" r="90000">
                          <a14:foregroundMark x1="49700" y1="25341" x2="49900" y2="85286"/>
                          <a14:foregroundMark x1="50333" y1="10627" x2="50433" y2="31608"/>
                          <a14:foregroundMark x1="50367" y1="90463" x2="50100" y2="63215"/>
                          <a14:foregroundMark x1="45500" y1="12534" x2="40300" y2="11717"/>
                          <a14:foregroundMark x1="40100" y1="14441" x2="39700" y2="48501"/>
                          <a14:foregroundMark x1="40833" y1="47956" x2="45033" y2="48229"/>
                          <a14:foregroundMark x1="45033" y1="48229" x2="46067" y2="79837"/>
                          <a14:foregroundMark x1="46067" y1="79837" x2="41133" y2="88828"/>
                          <a14:foregroundMark x1="36233" y1="16621" x2="36500" y2="81471"/>
                          <a14:foregroundMark x1="20833" y1="19074" x2="20267" y2="29700"/>
                          <a14:foregroundMark x1="26667" y1="7902" x2="28633" y2="7902"/>
                          <a14:foregroundMark x1="2333" y1="19619" x2="2600" y2="326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024"/>
            <a:stretch/>
          </p:blipFill>
          <p:spPr>
            <a:xfrm>
              <a:off x="5419381" y="633445"/>
              <a:ext cx="1832212" cy="431239"/>
            </a:xfrm>
            <a:prstGeom prst="rect">
              <a:avLst/>
            </a:prstGeom>
          </p:spPr>
        </p:pic>
      </p:grpSp>
      <p:pic>
        <p:nvPicPr>
          <p:cNvPr id="34" name="図 33">
            <a:extLst>
              <a:ext uri="{FF2B5EF4-FFF2-40B4-BE49-F238E27FC236}">
                <a16:creationId xmlns:a16="http://schemas.microsoft.com/office/drawing/2014/main" id="{EF834C07-9371-42E3-8D6E-CE28BE2666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3494" y="3428999"/>
            <a:ext cx="575782" cy="250853"/>
          </a:xfrm>
          <a:prstGeom prst="rect">
            <a:avLst/>
          </a:prstGeom>
        </p:spPr>
      </p:pic>
      <p:pic>
        <p:nvPicPr>
          <p:cNvPr id="40" name="図 39">
            <a:extLst>
              <a:ext uri="{FF2B5EF4-FFF2-40B4-BE49-F238E27FC236}">
                <a16:creationId xmlns:a16="http://schemas.microsoft.com/office/drawing/2014/main" id="{BEC96381-4B9A-403E-8574-09E597BDC5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690255"/>
            <a:ext cx="510665" cy="25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568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8291591B-C95C-4CC8-B9CA-692ACB4391B2}"/>
              </a:ext>
            </a:extLst>
          </p:cNvPr>
          <p:cNvSpPr/>
          <p:nvPr/>
        </p:nvSpPr>
        <p:spPr>
          <a:xfrm>
            <a:off x="5341386" y="1753870"/>
            <a:ext cx="2086423" cy="895350"/>
          </a:xfrm>
          <a:prstGeom prst="rect">
            <a:avLst/>
          </a:prstGeom>
          <a:solidFill>
            <a:srgbClr val="05050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498D819-E6E5-4E93-8821-5E80D5F517D5}"/>
              </a:ext>
            </a:extLst>
          </p:cNvPr>
          <p:cNvSpPr/>
          <p:nvPr/>
        </p:nvSpPr>
        <p:spPr>
          <a:xfrm>
            <a:off x="5341385" y="1673958"/>
            <a:ext cx="20864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400" spc="300" dirty="0">
                <a:solidFill>
                  <a:srgbClr val="CDCDCD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3FE0F83A-0806-467D-BEC0-F819C6015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832453">
            <a:off x="2164829" y="1242710"/>
            <a:ext cx="2924583" cy="1324160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33C2B73-80C0-48ED-8211-8A89A2FDA65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7"/>
          <a:stretch/>
        </p:blipFill>
        <p:spPr>
          <a:xfrm>
            <a:off x="5376310" y="2223629"/>
            <a:ext cx="2035636" cy="217945"/>
          </a:xfrm>
          <a:prstGeom prst="rect">
            <a:avLst/>
          </a:prstGeom>
        </p:spPr>
      </p:pic>
      <p:pic>
        <p:nvPicPr>
          <p:cNvPr id="20" name="図 19">
            <a:extLst>
              <a:ext uri="{FF2B5EF4-FFF2-40B4-BE49-F238E27FC236}">
                <a16:creationId xmlns:a16="http://schemas.microsoft.com/office/drawing/2014/main" id="{59470B49-E0D8-47C2-9614-2C67DCA75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3493" y="3708400"/>
            <a:ext cx="473727" cy="232708"/>
          </a:xfrm>
          <a:prstGeom prst="rect">
            <a:avLst/>
          </a:prstGeom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C916D41-F07C-E9F2-7F1D-034F1788F557}"/>
              </a:ext>
            </a:extLst>
          </p:cNvPr>
          <p:cNvSpPr/>
          <p:nvPr/>
        </p:nvSpPr>
        <p:spPr>
          <a:xfrm>
            <a:off x="1409466" y="4144373"/>
            <a:ext cx="2086423" cy="8953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2F3D8C2-BF53-A372-49B7-F03072E15838}"/>
              </a:ext>
            </a:extLst>
          </p:cNvPr>
          <p:cNvSpPr/>
          <p:nvPr/>
        </p:nvSpPr>
        <p:spPr>
          <a:xfrm>
            <a:off x="1409465" y="4064001"/>
            <a:ext cx="2086423" cy="4621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altLang="ja-JP" sz="2400" spc="300" dirty="0">
                <a:solidFill>
                  <a:sysClr val="windowText" lastClr="000000"/>
                </a:solidFill>
                <a:latin typeface="Bahnschrift Condensed" panose="020B0502040204020203" pitchFamily="34" charset="0"/>
              </a:rPr>
              <a:t>YAMAHA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E41233-0EDF-F056-2820-E34ECF77D851}"/>
              </a:ext>
            </a:extLst>
          </p:cNvPr>
          <p:cNvSpPr txBox="1"/>
          <p:nvPr/>
        </p:nvSpPr>
        <p:spPr>
          <a:xfrm>
            <a:off x="1267097" y="5943600"/>
            <a:ext cx="1058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YM3806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870F7151-8E88-C8D4-38D9-426FE696F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524" b="89418" l="2648" r="96520">
                        <a14:foregroundMark x1="11649" y1="56085" x2="8321" y2="55556"/>
                        <a14:foregroundMark x1="2648" y1="28571" x2="3177" y2="43386"/>
                        <a14:foregroundMark x1="19062" y1="26455" x2="19213" y2="53439"/>
                        <a14:foregroundMark x1="14599" y1="28042" x2="13616" y2="47090"/>
                        <a14:foregroundMark x1="28669" y1="29101" x2="28820" y2="53439"/>
                        <a14:foregroundMark x1="28896" y1="85714" x2="27988" y2="39683"/>
                        <a14:foregroundMark x1="50908" y1="59259" x2="50908" y2="29630"/>
                        <a14:foregroundMark x1="45234" y1="51323" x2="48487" y2="49735"/>
                        <a14:foregroundMark x1="51362" y1="70899" x2="51513" y2="84656"/>
                        <a14:foregroundMark x1="42133" y1="54497" x2="43646" y2="54497"/>
                        <a14:foregroundMark x1="40998" y1="84127" x2="41679" y2="86772"/>
                        <a14:foregroundMark x1="59228" y1="53439" x2="62481" y2="49735"/>
                        <a14:foregroundMark x1="66793" y1="22222" x2="66641" y2="50265"/>
                        <a14:foregroundMark x1="56884" y1="33862" x2="56959" y2="48148"/>
                        <a14:foregroundMark x1="57262" y1="69312" x2="58169" y2="84656"/>
                        <a14:foregroundMark x1="64902" y1="55556" x2="66036" y2="62434"/>
                        <a14:foregroundMark x1="73147" y1="28571" x2="72390" y2="62963"/>
                        <a14:foregroundMark x1="80938" y1="31746" x2="81165" y2="65079"/>
                        <a14:foregroundMark x1="88502" y1="25397" x2="88275" y2="40212"/>
                        <a14:foregroundMark x1="96520" y1="19048" x2="91452" y2="22222"/>
                        <a14:foregroundMark x1="87670" y1="46561" x2="86914" y2="70899"/>
                        <a14:foregroundMark x1="92209" y1="52910" x2="96067" y2="51323"/>
                        <a14:foregroundMark x1="36460" y1="24339" x2="36989" y2="40212"/>
                        <a14:foregroundMark x1="43873" y1="20106" x2="46142" y2="211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465" y="4592529"/>
            <a:ext cx="2086423" cy="298286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0F99ACD4-ADDE-CE69-5EF0-CB2AC5D84D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3493" y="3986308"/>
            <a:ext cx="558638" cy="2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603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7A0E99C-A6BB-571B-B6FE-D46B31F2FA0C}"/>
              </a:ext>
            </a:extLst>
          </p:cNvPr>
          <p:cNvSpPr/>
          <p:nvPr/>
        </p:nvSpPr>
        <p:spPr>
          <a:xfrm>
            <a:off x="1394748" y="879676"/>
            <a:ext cx="2789499" cy="3622876"/>
          </a:xfrm>
          <a:prstGeom prst="roundRect">
            <a:avLst>
              <a:gd name="adj" fmla="val 468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  <a:latin typeface="F910新コミック体" panose="02000600000000000000" pitchFamily="50" charset="-128"/>
                <a:ea typeface="F910新コミック体" panose="02000600000000000000" pitchFamily="50" charset="-128"/>
              </a:rPr>
              <a:t>MIDI Delay Test Tool</a:t>
            </a:r>
          </a:p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PC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E140F9A-7DDB-C3A7-8ACD-B91525F1688A}"/>
              </a:ext>
            </a:extLst>
          </p:cNvPr>
          <p:cNvSpPr/>
          <p:nvPr/>
        </p:nvSpPr>
        <p:spPr>
          <a:xfrm>
            <a:off x="3308814" y="1319022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OUT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3E7ABB-86D3-60E5-6737-DABE64514FB2}"/>
              </a:ext>
            </a:extLst>
          </p:cNvPr>
          <p:cNvSpPr/>
          <p:nvPr/>
        </p:nvSpPr>
        <p:spPr>
          <a:xfrm>
            <a:off x="3308814" y="3643131"/>
            <a:ext cx="1389927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IN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7" name="矢印: 折線 6">
            <a:extLst>
              <a:ext uri="{FF2B5EF4-FFF2-40B4-BE49-F238E27FC236}">
                <a16:creationId xmlns:a16="http://schemas.microsoft.com/office/drawing/2014/main" id="{07CE11A7-A55D-26C1-37BF-A67E4941C41F}"/>
              </a:ext>
            </a:extLst>
          </p:cNvPr>
          <p:cNvSpPr/>
          <p:nvPr/>
        </p:nvSpPr>
        <p:spPr>
          <a:xfrm rot="5400000">
            <a:off x="5688426" y="504124"/>
            <a:ext cx="462506" cy="2441875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8" name="矢印: 折線 7">
            <a:extLst>
              <a:ext uri="{FF2B5EF4-FFF2-40B4-BE49-F238E27FC236}">
                <a16:creationId xmlns:a16="http://schemas.microsoft.com/office/drawing/2014/main" id="{754F5361-7FB3-E47F-7F63-4BD3551D27F5}"/>
              </a:ext>
            </a:extLst>
          </p:cNvPr>
          <p:cNvSpPr/>
          <p:nvPr/>
        </p:nvSpPr>
        <p:spPr>
          <a:xfrm rot="10800000">
            <a:off x="4710895" y="3475367"/>
            <a:ext cx="2404739" cy="529545"/>
          </a:xfrm>
          <a:prstGeom prst="ben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F3AB68E-FF13-C537-66A5-DF84F7B4A766}"/>
              </a:ext>
            </a:extLst>
          </p:cNvPr>
          <p:cNvSpPr/>
          <p:nvPr/>
        </p:nvSpPr>
        <p:spPr>
          <a:xfrm>
            <a:off x="5671595" y="2161832"/>
            <a:ext cx="2487016" cy="1108018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IN]</a:t>
            </a: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MIDI Device</a:t>
            </a:r>
            <a:endParaRPr lang="en-US" altLang="ja-JP" b="1" dirty="0">
              <a:solidFill>
                <a:schemeClr val="tx1"/>
              </a:solidFill>
            </a:endParaRPr>
          </a:p>
          <a:p>
            <a:pPr algn="ctr"/>
            <a:endParaRPr kumimoji="1" lang="en-US" altLang="ja-JP" sz="1200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[MIDI THRU]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25F6D63-044A-6BDE-5E98-42E76FA8CA7C}"/>
              </a:ext>
            </a:extLst>
          </p:cNvPr>
          <p:cNvSpPr/>
          <p:nvPr/>
        </p:nvSpPr>
        <p:spPr>
          <a:xfrm>
            <a:off x="6198243" y="1962540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rgbClr val="FF0000"/>
                </a:solidFill>
              </a:rPr>
              <a:t>IN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87A9985-4C03-504C-B848-ED708C463BE2}"/>
              </a:ext>
            </a:extLst>
          </p:cNvPr>
          <p:cNvSpPr/>
          <p:nvPr/>
        </p:nvSpPr>
        <p:spPr>
          <a:xfrm>
            <a:off x="6198244" y="3005897"/>
            <a:ext cx="1437866" cy="46250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MIDI </a:t>
            </a:r>
            <a:r>
              <a:rPr kumimoji="1" lang="en-US" altLang="ja-JP" b="1" dirty="0">
                <a:solidFill>
                  <a:schemeClr val="accent5"/>
                </a:solidFill>
              </a:rPr>
              <a:t>THRU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12" name="矢印: 環状 11">
            <a:extLst>
              <a:ext uri="{FF2B5EF4-FFF2-40B4-BE49-F238E27FC236}">
                <a16:creationId xmlns:a16="http://schemas.microsoft.com/office/drawing/2014/main" id="{42C03E87-54DC-5651-DBE3-5B61C3FB040A}"/>
              </a:ext>
            </a:extLst>
          </p:cNvPr>
          <p:cNvSpPr/>
          <p:nvPr/>
        </p:nvSpPr>
        <p:spPr>
          <a:xfrm rot="5400000">
            <a:off x="3541853" y="-1348450"/>
            <a:ext cx="4218972" cy="8154364"/>
          </a:xfrm>
          <a:prstGeom prst="circularArrow">
            <a:avLst>
              <a:gd name="adj1" fmla="val 2340"/>
              <a:gd name="adj2" fmla="val 356038"/>
              <a:gd name="adj3" fmla="val 1203598"/>
              <a:gd name="adj4" fmla="val 10853601"/>
              <a:gd name="adj5" fmla="val 3675"/>
            </a:avLst>
          </a:prstGeom>
          <a:gradFill flip="none" rotWithShape="1">
            <a:gsLst>
              <a:gs pos="0">
                <a:schemeClr val="bg2">
                  <a:lumMod val="75000"/>
                  <a:shade val="30000"/>
                  <a:satMod val="115000"/>
                </a:schemeClr>
              </a:gs>
              <a:gs pos="50000">
                <a:schemeClr val="bg2">
                  <a:lumMod val="75000"/>
                  <a:shade val="67500"/>
                  <a:satMod val="115000"/>
                </a:schemeClr>
              </a:gs>
              <a:gs pos="100000">
                <a:schemeClr val="bg2">
                  <a:lumMod val="7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pic>
        <p:nvPicPr>
          <p:cNvPr id="13" name="グラフィックス 12" descr="ストップウォッチ">
            <a:extLst>
              <a:ext uri="{FF2B5EF4-FFF2-40B4-BE49-F238E27FC236}">
                <a16:creationId xmlns:a16="http://schemas.microsoft.com/office/drawing/2014/main" id="{BF8F6CB8-AB55-C500-9121-7B94D33EE6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0894" y="124900"/>
            <a:ext cx="1194122" cy="1194122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54EB5ED-FDE4-5031-1480-6B13A263ACBD}"/>
              </a:ext>
            </a:extLst>
          </p:cNvPr>
          <p:cNvSpPr/>
          <p:nvPr/>
        </p:nvSpPr>
        <p:spPr>
          <a:xfrm>
            <a:off x="914401" y="86810"/>
            <a:ext cx="9178724" cy="5822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ysClr val="windowText" lastClr="000000"/>
              </a:solidFill>
              <a:latin typeface="F910新コミック体" panose="02000600000000000000" pitchFamily="50" charset="-128"/>
              <a:ea typeface="F910新コミック体" panose="02000600000000000000" pitchFamily="50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BA604B-785E-ADDF-E463-B1BAF2A77562}"/>
              </a:ext>
            </a:extLst>
          </p:cNvPr>
          <p:cNvSpPr/>
          <p:nvPr/>
        </p:nvSpPr>
        <p:spPr>
          <a:xfrm>
            <a:off x="3009418" y="5391150"/>
            <a:ext cx="5208606" cy="462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solidFill>
                  <a:schemeClr val="tx1"/>
                </a:solidFill>
              </a:rPr>
              <a:t>Connection diagram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39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8FF95DA5-05B2-47F7-AE82-C2389B0E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0575" y="1963374"/>
            <a:ext cx="2381250" cy="976676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91025B0-B35A-48D2-9C69-F1AAA5E5F11F}"/>
              </a:ext>
            </a:extLst>
          </p:cNvPr>
          <p:cNvSpPr/>
          <p:nvPr/>
        </p:nvSpPr>
        <p:spPr>
          <a:xfrm>
            <a:off x="2060576" y="1851547"/>
            <a:ext cx="23812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dirty="0">
                <a:latin typeface="SF Atarian System" panose="00000400000000000000" pitchFamily="2" charset="0"/>
              </a:rPr>
              <a:t>POKEY</a:t>
            </a:r>
            <a:endParaRPr lang="ja-JP" altLang="en-US" sz="7200" dirty="0">
              <a:latin typeface="SF Atarian System" panose="00000400000000000000" pitchFamily="2" charset="0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89490F5-F260-4372-8601-6F8CE488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889" y="2465749"/>
            <a:ext cx="615978" cy="39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47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26536D9-FF43-4FA7-B999-0E37A7DB6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8831"/>
            <a:ext cx="2438740" cy="2219635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F9DE9335-9B54-479E-A1BB-48345720B959}"/>
              </a:ext>
            </a:extLst>
          </p:cNvPr>
          <p:cNvGrpSpPr/>
          <p:nvPr/>
        </p:nvGrpSpPr>
        <p:grpSpPr>
          <a:xfrm>
            <a:off x="1752153" y="306387"/>
            <a:ext cx="9408345" cy="4728805"/>
            <a:chOff x="918072" y="-101386"/>
            <a:chExt cx="9408345" cy="472880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6E650D9-CDD2-4D19-AC94-9AA6797A0B9A}"/>
                </a:ext>
              </a:extLst>
            </p:cNvPr>
            <p:cNvSpPr txBox="1"/>
            <p:nvPr/>
          </p:nvSpPr>
          <p:spPr>
            <a:xfrm>
              <a:off x="918072" y="1980541"/>
              <a:ext cx="9408345" cy="26468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6600" b="1" spc="-3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YM2610B</a:t>
              </a:r>
              <a:endParaRPr kumimoji="1" lang="ja-JP" altLang="en-US" sz="16600" b="1" spc="-3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D92C24F2-FE04-4F6C-ADDE-D2FCE3DB8AE6}"/>
                </a:ext>
              </a:extLst>
            </p:cNvPr>
            <p:cNvGrpSpPr/>
            <p:nvPr/>
          </p:nvGrpSpPr>
          <p:grpSpPr>
            <a:xfrm>
              <a:off x="3998551" y="-101386"/>
              <a:ext cx="2690250" cy="2690250"/>
              <a:chOff x="805218" y="627798"/>
              <a:chExt cx="2166202" cy="2166202"/>
            </a:xfrm>
          </p:grpSpPr>
          <p:sp>
            <p:nvSpPr>
              <p:cNvPr id="4" name="楕円 3">
                <a:extLst>
                  <a:ext uri="{FF2B5EF4-FFF2-40B4-BE49-F238E27FC236}">
                    <a16:creationId xmlns:a16="http://schemas.microsoft.com/office/drawing/2014/main" id="{EEDBE994-C874-4476-A3CB-83F276B0DF53}"/>
                  </a:ext>
                </a:extLst>
              </p:cNvPr>
              <p:cNvSpPr/>
              <p:nvPr/>
            </p:nvSpPr>
            <p:spPr>
              <a:xfrm>
                <a:off x="805218" y="627798"/>
                <a:ext cx="2166202" cy="2166202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14" name="グループ化 13">
                <a:extLst>
                  <a:ext uri="{FF2B5EF4-FFF2-40B4-BE49-F238E27FC236}">
                    <a16:creationId xmlns:a16="http://schemas.microsoft.com/office/drawing/2014/main" id="{0E944BDE-0D14-4E64-A7DA-F6F898D2F107}"/>
                  </a:ext>
                </a:extLst>
              </p:cNvPr>
              <p:cNvGrpSpPr/>
              <p:nvPr/>
            </p:nvGrpSpPr>
            <p:grpSpPr>
              <a:xfrm flipH="1">
                <a:off x="1055083" y="841726"/>
                <a:ext cx="738338" cy="922921"/>
                <a:chOff x="2831147" y="3868243"/>
                <a:chExt cx="609600" cy="762000"/>
              </a:xfrm>
            </p:grpSpPr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4E594649-782F-4EAC-AF43-676B1186715A}"/>
                    </a:ext>
                  </a:extLst>
                </p:cNvPr>
                <p:cNvSpPr/>
                <p:nvPr/>
              </p:nvSpPr>
              <p:spPr>
                <a:xfrm>
                  <a:off x="2831147" y="3868243"/>
                  <a:ext cx="609600" cy="762000"/>
                </a:xfrm>
                <a:custGeom>
                  <a:avLst/>
                  <a:gdLst>
                    <a:gd name="connsiteX0" fmla="*/ 152400 w 609600"/>
                    <a:gd name="connsiteY0" fmla="*/ 0 h 762000"/>
                    <a:gd name="connsiteX1" fmla="*/ 0 w 609600"/>
                    <a:gd name="connsiteY1" fmla="*/ 205740 h 762000"/>
                    <a:gd name="connsiteX2" fmla="*/ 60960 w 609600"/>
                    <a:gd name="connsiteY2" fmla="*/ 426720 h 762000"/>
                    <a:gd name="connsiteX3" fmla="*/ 297180 w 609600"/>
                    <a:gd name="connsiteY3" fmla="*/ 708660 h 762000"/>
                    <a:gd name="connsiteX4" fmla="*/ 449580 w 609600"/>
                    <a:gd name="connsiteY4" fmla="*/ 762000 h 762000"/>
                    <a:gd name="connsiteX5" fmla="*/ 609600 w 609600"/>
                    <a:gd name="connsiteY5" fmla="*/ 533400 h 762000"/>
                    <a:gd name="connsiteX6" fmla="*/ 594360 w 609600"/>
                    <a:gd name="connsiteY6" fmla="*/ 358140 h 762000"/>
                    <a:gd name="connsiteX7" fmla="*/ 396240 w 609600"/>
                    <a:gd name="connsiteY7" fmla="*/ 38100 h 762000"/>
                    <a:gd name="connsiteX8" fmla="*/ 152400 w 609600"/>
                    <a:gd name="connsiteY8" fmla="*/ 0 h 762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9600" h="762000">
                      <a:moveTo>
                        <a:pt x="152400" y="0"/>
                      </a:moveTo>
                      <a:lnTo>
                        <a:pt x="0" y="205740"/>
                      </a:lnTo>
                      <a:lnTo>
                        <a:pt x="60960" y="426720"/>
                      </a:lnTo>
                      <a:lnTo>
                        <a:pt x="297180" y="708660"/>
                      </a:lnTo>
                      <a:lnTo>
                        <a:pt x="449580" y="762000"/>
                      </a:lnTo>
                      <a:lnTo>
                        <a:pt x="609600" y="533400"/>
                      </a:lnTo>
                      <a:lnTo>
                        <a:pt x="594360" y="358140"/>
                      </a:lnTo>
                      <a:lnTo>
                        <a:pt x="396240" y="38100"/>
                      </a:lnTo>
                      <a:lnTo>
                        <a:pt x="152400" y="0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DAF799E8-7A66-4D09-B9A1-C50F5AA4EA09}"/>
                    </a:ext>
                  </a:extLst>
                </p:cNvPr>
                <p:cNvSpPr/>
                <p:nvPr/>
              </p:nvSpPr>
              <p:spPr>
                <a:xfrm>
                  <a:off x="3162776" y="4036648"/>
                  <a:ext cx="60325" cy="88900"/>
                </a:xfrm>
                <a:custGeom>
                  <a:avLst/>
                  <a:gdLst>
                    <a:gd name="connsiteX0" fmla="*/ 3175 w 60325"/>
                    <a:gd name="connsiteY0" fmla="*/ 0 h 88900"/>
                    <a:gd name="connsiteX1" fmla="*/ 0 w 60325"/>
                    <a:gd name="connsiteY1" fmla="*/ 66675 h 88900"/>
                    <a:gd name="connsiteX2" fmla="*/ 41275 w 60325"/>
                    <a:gd name="connsiteY2" fmla="*/ 88900 h 88900"/>
                    <a:gd name="connsiteX3" fmla="*/ 60325 w 60325"/>
                    <a:gd name="connsiteY3" fmla="*/ 63500 h 88900"/>
                    <a:gd name="connsiteX4" fmla="*/ 53975 w 60325"/>
                    <a:gd name="connsiteY4" fmla="*/ 6350 h 88900"/>
                    <a:gd name="connsiteX5" fmla="*/ 3175 w 60325"/>
                    <a:gd name="connsiteY5" fmla="*/ 0 h 88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325" h="88900">
                      <a:moveTo>
                        <a:pt x="3175" y="0"/>
                      </a:moveTo>
                      <a:lnTo>
                        <a:pt x="0" y="66675"/>
                      </a:lnTo>
                      <a:lnTo>
                        <a:pt x="41275" y="88900"/>
                      </a:lnTo>
                      <a:lnTo>
                        <a:pt x="60325" y="63500"/>
                      </a:lnTo>
                      <a:lnTo>
                        <a:pt x="53975" y="6350"/>
                      </a:lnTo>
                      <a:lnTo>
                        <a:pt x="317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2" name="フリーフォーム: 図形 11">
                  <a:extLst>
                    <a:ext uri="{FF2B5EF4-FFF2-40B4-BE49-F238E27FC236}">
                      <a16:creationId xmlns:a16="http://schemas.microsoft.com/office/drawing/2014/main" id="{802A3BDC-166F-4700-91DF-950A6D4FD71B}"/>
                    </a:ext>
                  </a:extLst>
                </p:cNvPr>
                <p:cNvSpPr/>
                <p:nvPr/>
              </p:nvSpPr>
              <p:spPr>
                <a:xfrm>
                  <a:off x="2997776" y="4148880"/>
                  <a:ext cx="67782" cy="69297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175 h 66675"/>
                    <a:gd name="connsiteX1" fmla="*/ 10060 w 73025"/>
                    <a:gd name="connsiteY1" fmla="*/ 31064 h 66675"/>
                    <a:gd name="connsiteX2" fmla="*/ 25400 w 73025"/>
                    <a:gd name="connsiteY2" fmla="*/ 66675 h 66675"/>
                    <a:gd name="connsiteX3" fmla="*/ 73025 w 73025"/>
                    <a:gd name="connsiteY3" fmla="*/ 31750 h 66675"/>
                    <a:gd name="connsiteX4" fmla="*/ 69850 w 73025"/>
                    <a:gd name="connsiteY4" fmla="*/ 0 h 66675"/>
                    <a:gd name="connsiteX5" fmla="*/ 0 w 73025"/>
                    <a:gd name="connsiteY5" fmla="*/ 3175 h 66675"/>
                    <a:gd name="connsiteX0" fmla="*/ 0 w 73025"/>
                    <a:gd name="connsiteY0" fmla="*/ 8418 h 71918"/>
                    <a:gd name="connsiteX1" fmla="*/ 10060 w 73025"/>
                    <a:gd name="connsiteY1" fmla="*/ 36307 h 71918"/>
                    <a:gd name="connsiteX2" fmla="*/ 25400 w 73025"/>
                    <a:gd name="connsiteY2" fmla="*/ 71918 h 71918"/>
                    <a:gd name="connsiteX3" fmla="*/ 73025 w 73025"/>
                    <a:gd name="connsiteY3" fmla="*/ 36993 h 71918"/>
                    <a:gd name="connsiteX4" fmla="*/ 56743 w 73025"/>
                    <a:gd name="connsiteY4" fmla="*/ 0 h 71918"/>
                    <a:gd name="connsiteX5" fmla="*/ 0 w 73025"/>
                    <a:gd name="connsiteY5" fmla="*/ 8418 h 71918"/>
                    <a:gd name="connsiteX0" fmla="*/ 0 w 67782"/>
                    <a:gd name="connsiteY0" fmla="*/ 8418 h 71918"/>
                    <a:gd name="connsiteX1" fmla="*/ 4817 w 67782"/>
                    <a:gd name="connsiteY1" fmla="*/ 36307 h 71918"/>
                    <a:gd name="connsiteX2" fmla="*/ 20157 w 67782"/>
                    <a:gd name="connsiteY2" fmla="*/ 71918 h 71918"/>
                    <a:gd name="connsiteX3" fmla="*/ 67782 w 67782"/>
                    <a:gd name="connsiteY3" fmla="*/ 36993 h 71918"/>
                    <a:gd name="connsiteX4" fmla="*/ 51500 w 67782"/>
                    <a:gd name="connsiteY4" fmla="*/ 0 h 71918"/>
                    <a:gd name="connsiteX5" fmla="*/ 0 w 67782"/>
                    <a:gd name="connsiteY5" fmla="*/ 8418 h 71918"/>
                    <a:gd name="connsiteX0" fmla="*/ 0 w 67782"/>
                    <a:gd name="connsiteY0" fmla="*/ 8418 h 69297"/>
                    <a:gd name="connsiteX1" fmla="*/ 4817 w 67782"/>
                    <a:gd name="connsiteY1" fmla="*/ 36307 h 69297"/>
                    <a:gd name="connsiteX2" fmla="*/ 25400 w 67782"/>
                    <a:gd name="connsiteY2" fmla="*/ 69297 h 69297"/>
                    <a:gd name="connsiteX3" fmla="*/ 67782 w 67782"/>
                    <a:gd name="connsiteY3" fmla="*/ 36993 h 69297"/>
                    <a:gd name="connsiteX4" fmla="*/ 51500 w 67782"/>
                    <a:gd name="connsiteY4" fmla="*/ 0 h 69297"/>
                    <a:gd name="connsiteX5" fmla="*/ 0 w 67782"/>
                    <a:gd name="connsiteY5" fmla="*/ 8418 h 69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7782" h="69297">
                      <a:moveTo>
                        <a:pt x="0" y="8418"/>
                      </a:moveTo>
                      <a:lnTo>
                        <a:pt x="4817" y="36307"/>
                      </a:lnTo>
                      <a:lnTo>
                        <a:pt x="25400" y="69297"/>
                      </a:lnTo>
                      <a:lnTo>
                        <a:pt x="67782" y="36993"/>
                      </a:lnTo>
                      <a:lnTo>
                        <a:pt x="51500" y="0"/>
                      </a:lnTo>
                      <a:lnTo>
                        <a:pt x="0" y="8418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3" name="フリーフォーム: 図形 12">
                  <a:extLst>
                    <a:ext uri="{FF2B5EF4-FFF2-40B4-BE49-F238E27FC236}">
                      <a16:creationId xmlns:a16="http://schemas.microsoft.com/office/drawing/2014/main" id="{D656C137-3FA4-4A5E-915A-7B8A7A034415}"/>
                    </a:ext>
                  </a:extLst>
                </p:cNvPr>
                <p:cNvSpPr/>
                <p:nvPr/>
              </p:nvSpPr>
              <p:spPr>
                <a:xfrm>
                  <a:off x="3107213" y="4249244"/>
                  <a:ext cx="231775" cy="203200"/>
                </a:xfrm>
                <a:custGeom>
                  <a:avLst/>
                  <a:gdLst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6050 w 231775"/>
                    <a:gd name="connsiteY2" fmla="*/ 158750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30175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24933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  <a:gd name="connsiteX0" fmla="*/ 0 w 231775"/>
                    <a:gd name="connsiteY0" fmla="*/ 146050 h 203200"/>
                    <a:gd name="connsiteX1" fmla="*/ 76200 w 231775"/>
                    <a:gd name="connsiteY1" fmla="*/ 161925 h 203200"/>
                    <a:gd name="connsiteX2" fmla="*/ 143428 w 231775"/>
                    <a:gd name="connsiteY2" fmla="*/ 153507 h 203200"/>
                    <a:gd name="connsiteX3" fmla="*/ 184150 w 231775"/>
                    <a:gd name="connsiteY3" fmla="*/ 98425 h 203200"/>
                    <a:gd name="connsiteX4" fmla="*/ 193675 w 231775"/>
                    <a:gd name="connsiteY4" fmla="*/ 76200 h 203200"/>
                    <a:gd name="connsiteX5" fmla="*/ 222250 w 231775"/>
                    <a:gd name="connsiteY5" fmla="*/ 0 h 203200"/>
                    <a:gd name="connsiteX6" fmla="*/ 231775 w 231775"/>
                    <a:gd name="connsiteY6" fmla="*/ 113137 h 203200"/>
                    <a:gd name="connsiteX7" fmla="*/ 168275 w 231775"/>
                    <a:gd name="connsiteY7" fmla="*/ 193675 h 203200"/>
                    <a:gd name="connsiteX8" fmla="*/ 63500 w 231775"/>
                    <a:gd name="connsiteY8" fmla="*/ 203200 h 203200"/>
                    <a:gd name="connsiteX9" fmla="*/ 0 w 231775"/>
                    <a:gd name="connsiteY9" fmla="*/ 14605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1775" h="203200">
                      <a:moveTo>
                        <a:pt x="0" y="146050"/>
                      </a:moveTo>
                      <a:lnTo>
                        <a:pt x="76200" y="161925"/>
                      </a:lnTo>
                      <a:lnTo>
                        <a:pt x="143428" y="153507"/>
                      </a:lnTo>
                      <a:lnTo>
                        <a:pt x="184150" y="98425"/>
                      </a:lnTo>
                      <a:lnTo>
                        <a:pt x="193675" y="76200"/>
                      </a:lnTo>
                      <a:lnTo>
                        <a:pt x="222250" y="0"/>
                      </a:lnTo>
                      <a:lnTo>
                        <a:pt x="231775" y="113137"/>
                      </a:lnTo>
                      <a:lnTo>
                        <a:pt x="168275" y="193675"/>
                      </a:lnTo>
                      <a:lnTo>
                        <a:pt x="63500" y="203200"/>
                      </a:lnTo>
                      <a:lnTo>
                        <a:pt x="0" y="14605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15" name="フリーフォーム: 図形 14">
                <a:extLst>
                  <a:ext uri="{FF2B5EF4-FFF2-40B4-BE49-F238E27FC236}">
                    <a16:creationId xmlns:a16="http://schemas.microsoft.com/office/drawing/2014/main" id="{E97AD130-E463-497F-B74D-93DC17DF0B5D}"/>
                  </a:ext>
                </a:extLst>
              </p:cNvPr>
              <p:cNvSpPr/>
              <p:nvPr/>
            </p:nvSpPr>
            <p:spPr>
              <a:xfrm rot="577827">
                <a:off x="1169372" y="1601105"/>
                <a:ext cx="650217" cy="1067871"/>
              </a:xfrm>
              <a:custGeom>
                <a:avLst/>
                <a:gdLst>
                  <a:gd name="connsiteX0" fmla="*/ 0 w 509587"/>
                  <a:gd name="connsiteY0" fmla="*/ 766762 h 766762"/>
                  <a:gd name="connsiteX1" fmla="*/ 33337 w 509587"/>
                  <a:gd name="connsiteY1" fmla="*/ 247650 h 766762"/>
                  <a:gd name="connsiteX2" fmla="*/ 104775 w 509587"/>
                  <a:gd name="connsiteY2" fmla="*/ 171450 h 766762"/>
                  <a:gd name="connsiteX3" fmla="*/ 342900 w 509587"/>
                  <a:gd name="connsiteY3" fmla="*/ 371475 h 766762"/>
                  <a:gd name="connsiteX4" fmla="*/ 409575 w 509587"/>
                  <a:gd name="connsiteY4" fmla="*/ 0 h 766762"/>
                  <a:gd name="connsiteX5" fmla="*/ 419100 w 509587"/>
                  <a:gd name="connsiteY5" fmla="*/ 104775 h 766762"/>
                  <a:gd name="connsiteX6" fmla="*/ 452437 w 509587"/>
                  <a:gd name="connsiteY6" fmla="*/ 42862 h 766762"/>
                  <a:gd name="connsiteX7" fmla="*/ 461962 w 509587"/>
                  <a:gd name="connsiteY7" fmla="*/ 119062 h 766762"/>
                  <a:gd name="connsiteX8" fmla="*/ 509587 w 509587"/>
                  <a:gd name="connsiteY8" fmla="*/ 47625 h 766762"/>
                  <a:gd name="connsiteX9" fmla="*/ 485775 w 509587"/>
                  <a:gd name="connsiteY9" fmla="*/ 714375 h 766762"/>
                  <a:gd name="connsiteX10" fmla="*/ 176212 w 509587"/>
                  <a:gd name="connsiteY10" fmla="*/ 428625 h 766762"/>
                  <a:gd name="connsiteX11" fmla="*/ 0 w 509587"/>
                  <a:gd name="connsiteY11" fmla="*/ 766762 h 766762"/>
                  <a:gd name="connsiteX0" fmla="*/ 0 w 512927"/>
                  <a:gd name="connsiteY0" fmla="*/ 676745 h 714375"/>
                  <a:gd name="connsiteX1" fmla="*/ 36677 w 512927"/>
                  <a:gd name="connsiteY1" fmla="*/ 247650 h 714375"/>
                  <a:gd name="connsiteX2" fmla="*/ 108115 w 512927"/>
                  <a:gd name="connsiteY2" fmla="*/ 171450 h 714375"/>
                  <a:gd name="connsiteX3" fmla="*/ 346240 w 512927"/>
                  <a:gd name="connsiteY3" fmla="*/ 371475 h 714375"/>
                  <a:gd name="connsiteX4" fmla="*/ 412915 w 512927"/>
                  <a:gd name="connsiteY4" fmla="*/ 0 h 714375"/>
                  <a:gd name="connsiteX5" fmla="*/ 422440 w 512927"/>
                  <a:gd name="connsiteY5" fmla="*/ 104775 h 714375"/>
                  <a:gd name="connsiteX6" fmla="*/ 455777 w 512927"/>
                  <a:gd name="connsiteY6" fmla="*/ 42862 h 714375"/>
                  <a:gd name="connsiteX7" fmla="*/ 465302 w 512927"/>
                  <a:gd name="connsiteY7" fmla="*/ 119062 h 714375"/>
                  <a:gd name="connsiteX8" fmla="*/ 512927 w 512927"/>
                  <a:gd name="connsiteY8" fmla="*/ 47625 h 714375"/>
                  <a:gd name="connsiteX9" fmla="*/ 489115 w 512927"/>
                  <a:gd name="connsiteY9" fmla="*/ 714375 h 714375"/>
                  <a:gd name="connsiteX10" fmla="*/ 179552 w 512927"/>
                  <a:gd name="connsiteY10" fmla="*/ 428625 h 714375"/>
                  <a:gd name="connsiteX11" fmla="*/ 0 w 512927"/>
                  <a:gd name="connsiteY11" fmla="*/ 676745 h 714375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6240 w 512927"/>
                  <a:gd name="connsiteY3" fmla="*/ 371475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12927"/>
                  <a:gd name="connsiteY0" fmla="*/ 676745 h 881677"/>
                  <a:gd name="connsiteX1" fmla="*/ 36677 w 512927"/>
                  <a:gd name="connsiteY1" fmla="*/ 247650 h 881677"/>
                  <a:gd name="connsiteX2" fmla="*/ 108115 w 512927"/>
                  <a:gd name="connsiteY2" fmla="*/ 171450 h 881677"/>
                  <a:gd name="connsiteX3" fmla="*/ 348829 w 512927"/>
                  <a:gd name="connsiteY3" fmla="*/ 429421 h 881677"/>
                  <a:gd name="connsiteX4" fmla="*/ 412915 w 512927"/>
                  <a:gd name="connsiteY4" fmla="*/ 0 h 881677"/>
                  <a:gd name="connsiteX5" fmla="*/ 422440 w 512927"/>
                  <a:gd name="connsiteY5" fmla="*/ 104775 h 881677"/>
                  <a:gd name="connsiteX6" fmla="*/ 455777 w 512927"/>
                  <a:gd name="connsiteY6" fmla="*/ 42862 h 881677"/>
                  <a:gd name="connsiteX7" fmla="*/ 465302 w 512927"/>
                  <a:gd name="connsiteY7" fmla="*/ 119062 h 881677"/>
                  <a:gd name="connsiteX8" fmla="*/ 512927 w 512927"/>
                  <a:gd name="connsiteY8" fmla="*/ 47625 h 881677"/>
                  <a:gd name="connsiteX9" fmla="*/ 459705 w 512927"/>
                  <a:gd name="connsiteY9" fmla="*/ 881677 h 881677"/>
                  <a:gd name="connsiteX10" fmla="*/ 179552 w 512927"/>
                  <a:gd name="connsiteY10" fmla="*/ 428625 h 881677"/>
                  <a:gd name="connsiteX11" fmla="*/ 0 w 512927"/>
                  <a:gd name="connsiteY11" fmla="*/ 676745 h 881677"/>
                  <a:gd name="connsiteX0" fmla="*/ 0 w 536844"/>
                  <a:gd name="connsiteY0" fmla="*/ 676745 h 881677"/>
                  <a:gd name="connsiteX1" fmla="*/ 36677 w 536844"/>
                  <a:gd name="connsiteY1" fmla="*/ 247650 h 881677"/>
                  <a:gd name="connsiteX2" fmla="*/ 108115 w 536844"/>
                  <a:gd name="connsiteY2" fmla="*/ 171450 h 881677"/>
                  <a:gd name="connsiteX3" fmla="*/ 348829 w 536844"/>
                  <a:gd name="connsiteY3" fmla="*/ 429421 h 881677"/>
                  <a:gd name="connsiteX4" fmla="*/ 412915 w 536844"/>
                  <a:gd name="connsiteY4" fmla="*/ 0 h 881677"/>
                  <a:gd name="connsiteX5" fmla="*/ 422440 w 536844"/>
                  <a:gd name="connsiteY5" fmla="*/ 104775 h 881677"/>
                  <a:gd name="connsiteX6" fmla="*/ 455777 w 536844"/>
                  <a:gd name="connsiteY6" fmla="*/ 42862 h 881677"/>
                  <a:gd name="connsiteX7" fmla="*/ 465302 w 536844"/>
                  <a:gd name="connsiteY7" fmla="*/ 119062 h 881677"/>
                  <a:gd name="connsiteX8" fmla="*/ 536844 w 536844"/>
                  <a:gd name="connsiteY8" fmla="*/ 47837 h 881677"/>
                  <a:gd name="connsiteX9" fmla="*/ 459705 w 536844"/>
                  <a:gd name="connsiteY9" fmla="*/ 881677 h 881677"/>
                  <a:gd name="connsiteX10" fmla="*/ 179552 w 536844"/>
                  <a:gd name="connsiteY10" fmla="*/ 428625 h 881677"/>
                  <a:gd name="connsiteX11" fmla="*/ 0 w 536844"/>
                  <a:gd name="connsiteY11" fmla="*/ 676745 h 8816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36844" h="881677">
                    <a:moveTo>
                      <a:pt x="0" y="676745"/>
                    </a:moveTo>
                    <a:lnTo>
                      <a:pt x="36677" y="247650"/>
                    </a:lnTo>
                    <a:lnTo>
                      <a:pt x="108115" y="171450"/>
                    </a:lnTo>
                    <a:lnTo>
                      <a:pt x="348829" y="429421"/>
                    </a:lnTo>
                    <a:lnTo>
                      <a:pt x="412915" y="0"/>
                    </a:lnTo>
                    <a:lnTo>
                      <a:pt x="422440" y="104775"/>
                    </a:lnTo>
                    <a:lnTo>
                      <a:pt x="455777" y="42862"/>
                    </a:lnTo>
                    <a:lnTo>
                      <a:pt x="465302" y="119062"/>
                    </a:lnTo>
                    <a:lnTo>
                      <a:pt x="536844" y="47837"/>
                    </a:lnTo>
                    <a:lnTo>
                      <a:pt x="459705" y="881677"/>
                    </a:lnTo>
                    <a:lnTo>
                      <a:pt x="179552" y="428625"/>
                    </a:lnTo>
                    <a:lnTo>
                      <a:pt x="0" y="676745"/>
                    </a:lnTo>
                    <a:close/>
                  </a:path>
                </a:pathLst>
              </a:custGeom>
              <a:solidFill>
                <a:srgbClr val="0297D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grpSp>
            <p:nvGrpSpPr>
              <p:cNvPr id="20" name="グループ化 19">
                <a:extLst>
                  <a:ext uri="{FF2B5EF4-FFF2-40B4-BE49-F238E27FC236}">
                    <a16:creationId xmlns:a16="http://schemas.microsoft.com/office/drawing/2014/main" id="{237C6E9C-6A5E-42BC-A274-5FD1C49301A9}"/>
                  </a:ext>
                </a:extLst>
              </p:cNvPr>
              <p:cNvGrpSpPr/>
              <p:nvPr/>
            </p:nvGrpSpPr>
            <p:grpSpPr>
              <a:xfrm>
                <a:off x="1924969" y="1560558"/>
                <a:ext cx="824495" cy="983973"/>
                <a:chOff x="3003861" y="4638546"/>
                <a:chExt cx="680734" cy="812408"/>
              </a:xfrm>
            </p:grpSpPr>
            <p:sp>
              <p:nvSpPr>
                <p:cNvPr id="16" name="フリーフォーム: 図形 15">
                  <a:extLst>
                    <a:ext uri="{FF2B5EF4-FFF2-40B4-BE49-F238E27FC236}">
                      <a16:creationId xmlns:a16="http://schemas.microsoft.com/office/drawing/2014/main" id="{3D0EC6DF-E9EB-4F2C-9422-61EE1162DE56}"/>
                    </a:ext>
                  </a:extLst>
                </p:cNvPr>
                <p:cNvSpPr/>
                <p:nvPr/>
              </p:nvSpPr>
              <p:spPr>
                <a:xfrm>
                  <a:off x="3003861" y="4638546"/>
                  <a:ext cx="680734" cy="812408"/>
                </a:xfrm>
                <a:custGeom>
                  <a:avLst/>
                  <a:gdLst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581025 w 600075"/>
                    <a:gd name="connsiteY5" fmla="*/ 342900 h 652463"/>
                    <a:gd name="connsiteX6" fmla="*/ 600075 w 600075"/>
                    <a:gd name="connsiteY6" fmla="*/ 19050 h 652463"/>
                    <a:gd name="connsiteX7" fmla="*/ 276225 w 600075"/>
                    <a:gd name="connsiteY7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39293 w 600075"/>
                    <a:gd name="connsiteY5" fmla="*/ 471199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99553 w 600075"/>
                    <a:gd name="connsiteY5" fmla="*/ 465522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399553 w 600075"/>
                    <a:gd name="connsiteY6" fmla="*/ 46552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38003 w 600075"/>
                    <a:gd name="connsiteY6" fmla="*/ 493001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348460 w 600075"/>
                    <a:gd name="connsiteY5" fmla="*/ 556356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71462 w 600075"/>
                    <a:gd name="connsiteY4" fmla="*/ 628650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414349 w 600075"/>
                    <a:gd name="connsiteY4" fmla="*/ 462250 h 652463"/>
                    <a:gd name="connsiteX5" fmla="*/ 501741 w 600075"/>
                    <a:gd name="connsiteY5" fmla="*/ 442814 h 652463"/>
                    <a:gd name="connsiteX6" fmla="*/ 581025 w 600075"/>
                    <a:gd name="connsiteY6" fmla="*/ 342900 h 652463"/>
                    <a:gd name="connsiteX7" fmla="*/ 600075 w 600075"/>
                    <a:gd name="connsiteY7" fmla="*/ 19050 h 652463"/>
                    <a:gd name="connsiteX8" fmla="*/ 276225 w 600075"/>
                    <a:gd name="connsiteY8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46401 w 600075"/>
                    <a:gd name="connsiteY4" fmla="*/ 559234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594716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414349 w 600075"/>
                    <a:gd name="connsiteY5" fmla="*/ 462250 h 652463"/>
                    <a:gd name="connsiteX6" fmla="*/ 501741 w 600075"/>
                    <a:gd name="connsiteY6" fmla="*/ 442814 h 652463"/>
                    <a:gd name="connsiteX7" fmla="*/ 581025 w 600075"/>
                    <a:gd name="connsiteY7" fmla="*/ 342900 h 652463"/>
                    <a:gd name="connsiteX8" fmla="*/ 600075 w 600075"/>
                    <a:gd name="connsiteY8" fmla="*/ 19050 h 652463"/>
                    <a:gd name="connsiteX9" fmla="*/ 276225 w 600075"/>
                    <a:gd name="connsiteY9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59943 w 600075"/>
                    <a:gd name="connsiteY5" fmla="*/ 542675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14349 w 600075"/>
                    <a:gd name="connsiteY6" fmla="*/ 462250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276225 w 600075"/>
                    <a:gd name="connsiteY10" fmla="*/ 0 h 652463"/>
                    <a:gd name="connsiteX0" fmla="*/ 276225 w 600075"/>
                    <a:gd name="connsiteY0" fmla="*/ 0 h 652463"/>
                    <a:gd name="connsiteX1" fmla="*/ 9525 w 600075"/>
                    <a:gd name="connsiteY1" fmla="*/ 328613 h 652463"/>
                    <a:gd name="connsiteX2" fmla="*/ 0 w 600075"/>
                    <a:gd name="connsiteY2" fmla="*/ 576263 h 652463"/>
                    <a:gd name="connsiteX3" fmla="*/ 85725 w 600075"/>
                    <a:gd name="connsiteY3" fmla="*/ 652463 h 652463"/>
                    <a:gd name="connsiteX4" fmla="*/ 296076 w 600075"/>
                    <a:gd name="connsiteY4" fmla="*/ 627832 h 652463"/>
                    <a:gd name="connsiteX5" fmla="*/ 388329 w 600075"/>
                    <a:gd name="connsiteY5" fmla="*/ 556868 h 652463"/>
                    <a:gd name="connsiteX6" fmla="*/ 400157 w 600075"/>
                    <a:gd name="connsiteY6" fmla="*/ 445692 h 652463"/>
                    <a:gd name="connsiteX7" fmla="*/ 501741 w 600075"/>
                    <a:gd name="connsiteY7" fmla="*/ 442814 h 652463"/>
                    <a:gd name="connsiteX8" fmla="*/ 581025 w 600075"/>
                    <a:gd name="connsiteY8" fmla="*/ 342900 h 652463"/>
                    <a:gd name="connsiteX9" fmla="*/ 600075 w 600075"/>
                    <a:gd name="connsiteY9" fmla="*/ 19050 h 652463"/>
                    <a:gd name="connsiteX10" fmla="*/ 440369 w 600075"/>
                    <a:gd name="connsiteY10" fmla="*/ 11631 h 652463"/>
                    <a:gd name="connsiteX11" fmla="*/ 276225 w 600075"/>
                    <a:gd name="connsiteY11" fmla="*/ 0 h 652463"/>
                    <a:gd name="connsiteX0" fmla="*/ 276225 w 600075"/>
                    <a:gd name="connsiteY0" fmla="*/ 27399 h 679862"/>
                    <a:gd name="connsiteX1" fmla="*/ 9525 w 600075"/>
                    <a:gd name="connsiteY1" fmla="*/ 356012 h 679862"/>
                    <a:gd name="connsiteX2" fmla="*/ 0 w 600075"/>
                    <a:gd name="connsiteY2" fmla="*/ 603662 h 679862"/>
                    <a:gd name="connsiteX3" fmla="*/ 85725 w 600075"/>
                    <a:gd name="connsiteY3" fmla="*/ 679862 h 679862"/>
                    <a:gd name="connsiteX4" fmla="*/ 296076 w 600075"/>
                    <a:gd name="connsiteY4" fmla="*/ 655231 h 679862"/>
                    <a:gd name="connsiteX5" fmla="*/ 388329 w 600075"/>
                    <a:gd name="connsiteY5" fmla="*/ 584267 h 679862"/>
                    <a:gd name="connsiteX6" fmla="*/ 400157 w 600075"/>
                    <a:gd name="connsiteY6" fmla="*/ 473091 h 679862"/>
                    <a:gd name="connsiteX7" fmla="*/ 501741 w 600075"/>
                    <a:gd name="connsiteY7" fmla="*/ 470213 h 679862"/>
                    <a:gd name="connsiteX8" fmla="*/ 581025 w 600075"/>
                    <a:gd name="connsiteY8" fmla="*/ 370299 h 679862"/>
                    <a:gd name="connsiteX9" fmla="*/ 600075 w 600075"/>
                    <a:gd name="connsiteY9" fmla="*/ 46449 h 679862"/>
                    <a:gd name="connsiteX10" fmla="*/ 429725 w 600075"/>
                    <a:gd name="connsiteY10" fmla="*/ 0 h 679862"/>
                    <a:gd name="connsiteX11" fmla="*/ 276225 w 60007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429725 w 639105"/>
                    <a:gd name="connsiteY10" fmla="*/ 0 h 679862"/>
                    <a:gd name="connsiteX11" fmla="*/ 276225 w 639105"/>
                    <a:gd name="connsiteY11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21975 w 639105"/>
                    <a:gd name="connsiteY10" fmla="*/ 60321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27399 h 679862"/>
                    <a:gd name="connsiteX1" fmla="*/ 9525 w 639105"/>
                    <a:gd name="connsiteY1" fmla="*/ 356012 h 679862"/>
                    <a:gd name="connsiteX2" fmla="*/ 0 w 639105"/>
                    <a:gd name="connsiteY2" fmla="*/ 603662 h 679862"/>
                    <a:gd name="connsiteX3" fmla="*/ 85725 w 639105"/>
                    <a:gd name="connsiteY3" fmla="*/ 679862 h 679862"/>
                    <a:gd name="connsiteX4" fmla="*/ 296076 w 639105"/>
                    <a:gd name="connsiteY4" fmla="*/ 655231 h 679862"/>
                    <a:gd name="connsiteX5" fmla="*/ 388329 w 639105"/>
                    <a:gd name="connsiteY5" fmla="*/ 584267 h 679862"/>
                    <a:gd name="connsiteX6" fmla="*/ 400157 w 639105"/>
                    <a:gd name="connsiteY6" fmla="*/ 473091 h 679862"/>
                    <a:gd name="connsiteX7" fmla="*/ 501741 w 639105"/>
                    <a:gd name="connsiteY7" fmla="*/ 470213 h 679862"/>
                    <a:gd name="connsiteX8" fmla="*/ 581025 w 639105"/>
                    <a:gd name="connsiteY8" fmla="*/ 370299 h 679862"/>
                    <a:gd name="connsiteX9" fmla="*/ 639105 w 639105"/>
                    <a:gd name="connsiteY9" fmla="*/ 142251 h 679862"/>
                    <a:gd name="connsiteX10" fmla="*/ 546813 w 639105"/>
                    <a:gd name="connsiteY10" fmla="*/ 24839 h 679862"/>
                    <a:gd name="connsiteX11" fmla="*/ 429725 w 639105"/>
                    <a:gd name="connsiteY11" fmla="*/ 0 h 679862"/>
                    <a:gd name="connsiteX12" fmla="*/ 276225 w 639105"/>
                    <a:gd name="connsiteY12" fmla="*/ 27399 h 679862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46813 w 639105"/>
                    <a:gd name="connsiteY10" fmla="*/ 109995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9105"/>
                    <a:gd name="connsiteY0" fmla="*/ 112555 h 765018"/>
                    <a:gd name="connsiteX1" fmla="*/ 9525 w 639105"/>
                    <a:gd name="connsiteY1" fmla="*/ 441168 h 765018"/>
                    <a:gd name="connsiteX2" fmla="*/ 0 w 639105"/>
                    <a:gd name="connsiteY2" fmla="*/ 688818 h 765018"/>
                    <a:gd name="connsiteX3" fmla="*/ 85725 w 639105"/>
                    <a:gd name="connsiteY3" fmla="*/ 765018 h 765018"/>
                    <a:gd name="connsiteX4" fmla="*/ 296076 w 639105"/>
                    <a:gd name="connsiteY4" fmla="*/ 740387 h 765018"/>
                    <a:gd name="connsiteX5" fmla="*/ 388329 w 639105"/>
                    <a:gd name="connsiteY5" fmla="*/ 669423 h 765018"/>
                    <a:gd name="connsiteX6" fmla="*/ 400157 w 639105"/>
                    <a:gd name="connsiteY6" fmla="*/ 558247 h 765018"/>
                    <a:gd name="connsiteX7" fmla="*/ 501741 w 639105"/>
                    <a:gd name="connsiteY7" fmla="*/ 555369 h 765018"/>
                    <a:gd name="connsiteX8" fmla="*/ 581025 w 639105"/>
                    <a:gd name="connsiteY8" fmla="*/ 455455 h 765018"/>
                    <a:gd name="connsiteX9" fmla="*/ 639105 w 639105"/>
                    <a:gd name="connsiteY9" fmla="*/ 227407 h 765018"/>
                    <a:gd name="connsiteX10" fmla="*/ 557457 w 639105"/>
                    <a:gd name="connsiteY10" fmla="*/ 85158 h 765018"/>
                    <a:gd name="connsiteX11" fmla="*/ 419080 w 639105"/>
                    <a:gd name="connsiteY11" fmla="*/ 0 h 765018"/>
                    <a:gd name="connsiteX12" fmla="*/ 276225 w 639105"/>
                    <a:gd name="connsiteY12" fmla="*/ 112555 h 765018"/>
                    <a:gd name="connsiteX0" fmla="*/ 276225 w 635557"/>
                    <a:gd name="connsiteY0" fmla="*/ 112555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76225 w 635557"/>
                    <a:gd name="connsiteY12" fmla="*/ 112555 h 765018"/>
                    <a:gd name="connsiteX0" fmla="*/ 240743 w 635557"/>
                    <a:gd name="connsiteY0" fmla="*/ 169326 h 765018"/>
                    <a:gd name="connsiteX1" fmla="*/ 9525 w 635557"/>
                    <a:gd name="connsiteY1" fmla="*/ 441168 h 765018"/>
                    <a:gd name="connsiteX2" fmla="*/ 0 w 635557"/>
                    <a:gd name="connsiteY2" fmla="*/ 688818 h 765018"/>
                    <a:gd name="connsiteX3" fmla="*/ 85725 w 635557"/>
                    <a:gd name="connsiteY3" fmla="*/ 765018 h 765018"/>
                    <a:gd name="connsiteX4" fmla="*/ 296076 w 635557"/>
                    <a:gd name="connsiteY4" fmla="*/ 740387 h 765018"/>
                    <a:gd name="connsiteX5" fmla="*/ 388329 w 635557"/>
                    <a:gd name="connsiteY5" fmla="*/ 669423 h 765018"/>
                    <a:gd name="connsiteX6" fmla="*/ 400157 w 635557"/>
                    <a:gd name="connsiteY6" fmla="*/ 558247 h 765018"/>
                    <a:gd name="connsiteX7" fmla="*/ 501741 w 635557"/>
                    <a:gd name="connsiteY7" fmla="*/ 555369 h 765018"/>
                    <a:gd name="connsiteX8" fmla="*/ 581025 w 635557"/>
                    <a:gd name="connsiteY8" fmla="*/ 455455 h 765018"/>
                    <a:gd name="connsiteX9" fmla="*/ 635557 w 635557"/>
                    <a:gd name="connsiteY9" fmla="*/ 245147 h 765018"/>
                    <a:gd name="connsiteX10" fmla="*/ 557457 w 635557"/>
                    <a:gd name="connsiteY10" fmla="*/ 85158 h 765018"/>
                    <a:gd name="connsiteX11" fmla="*/ 419080 w 635557"/>
                    <a:gd name="connsiteY11" fmla="*/ 0 h 765018"/>
                    <a:gd name="connsiteX12" fmla="*/ 240743 w 635557"/>
                    <a:gd name="connsiteY12" fmla="*/ 169326 h 765018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7457 w 635557"/>
                    <a:gd name="connsiteY10" fmla="*/ 5322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35557"/>
                    <a:gd name="connsiteY0" fmla="*/ 137392 h 733084"/>
                    <a:gd name="connsiteX1" fmla="*/ 9525 w 635557"/>
                    <a:gd name="connsiteY1" fmla="*/ 409234 h 733084"/>
                    <a:gd name="connsiteX2" fmla="*/ 0 w 635557"/>
                    <a:gd name="connsiteY2" fmla="*/ 656884 h 733084"/>
                    <a:gd name="connsiteX3" fmla="*/ 85725 w 635557"/>
                    <a:gd name="connsiteY3" fmla="*/ 733084 h 733084"/>
                    <a:gd name="connsiteX4" fmla="*/ 296076 w 635557"/>
                    <a:gd name="connsiteY4" fmla="*/ 708453 h 733084"/>
                    <a:gd name="connsiteX5" fmla="*/ 388329 w 635557"/>
                    <a:gd name="connsiteY5" fmla="*/ 637489 h 733084"/>
                    <a:gd name="connsiteX6" fmla="*/ 400157 w 635557"/>
                    <a:gd name="connsiteY6" fmla="*/ 526313 h 733084"/>
                    <a:gd name="connsiteX7" fmla="*/ 501741 w 635557"/>
                    <a:gd name="connsiteY7" fmla="*/ 523435 h 733084"/>
                    <a:gd name="connsiteX8" fmla="*/ 581025 w 635557"/>
                    <a:gd name="connsiteY8" fmla="*/ 423521 h 733084"/>
                    <a:gd name="connsiteX9" fmla="*/ 635557 w 635557"/>
                    <a:gd name="connsiteY9" fmla="*/ 213213 h 733084"/>
                    <a:gd name="connsiteX10" fmla="*/ 550361 w 635557"/>
                    <a:gd name="connsiteY10" fmla="*/ 92254 h 733084"/>
                    <a:gd name="connsiteX11" fmla="*/ 397791 w 635557"/>
                    <a:gd name="connsiteY11" fmla="*/ 0 h 733084"/>
                    <a:gd name="connsiteX12" fmla="*/ 240743 w 635557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69984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  <a:gd name="connsiteX0" fmla="*/ 240743 w 614268"/>
                    <a:gd name="connsiteY0" fmla="*/ 137392 h 733084"/>
                    <a:gd name="connsiteX1" fmla="*/ 9525 w 614268"/>
                    <a:gd name="connsiteY1" fmla="*/ 409234 h 733084"/>
                    <a:gd name="connsiteX2" fmla="*/ 0 w 614268"/>
                    <a:gd name="connsiteY2" fmla="*/ 656884 h 733084"/>
                    <a:gd name="connsiteX3" fmla="*/ 85725 w 614268"/>
                    <a:gd name="connsiteY3" fmla="*/ 733084 h 733084"/>
                    <a:gd name="connsiteX4" fmla="*/ 296076 w 614268"/>
                    <a:gd name="connsiteY4" fmla="*/ 708453 h 733084"/>
                    <a:gd name="connsiteX5" fmla="*/ 388329 w 614268"/>
                    <a:gd name="connsiteY5" fmla="*/ 637489 h 733084"/>
                    <a:gd name="connsiteX6" fmla="*/ 400157 w 614268"/>
                    <a:gd name="connsiteY6" fmla="*/ 526313 h 733084"/>
                    <a:gd name="connsiteX7" fmla="*/ 501741 w 614268"/>
                    <a:gd name="connsiteY7" fmla="*/ 523435 h 733084"/>
                    <a:gd name="connsiteX8" fmla="*/ 581025 w 614268"/>
                    <a:gd name="connsiteY8" fmla="*/ 423521 h 733084"/>
                    <a:gd name="connsiteX9" fmla="*/ 614268 w 614268"/>
                    <a:gd name="connsiteY9" fmla="*/ 248695 h 733084"/>
                    <a:gd name="connsiteX10" fmla="*/ 550361 w 614268"/>
                    <a:gd name="connsiteY10" fmla="*/ 92254 h 733084"/>
                    <a:gd name="connsiteX11" fmla="*/ 397791 w 614268"/>
                    <a:gd name="connsiteY11" fmla="*/ 0 h 733084"/>
                    <a:gd name="connsiteX12" fmla="*/ 240743 w 614268"/>
                    <a:gd name="connsiteY12" fmla="*/ 137392 h 7330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614268" h="733084">
                      <a:moveTo>
                        <a:pt x="240743" y="137392"/>
                      </a:moveTo>
                      <a:lnTo>
                        <a:pt x="9525" y="409234"/>
                      </a:lnTo>
                      <a:lnTo>
                        <a:pt x="0" y="656884"/>
                      </a:lnTo>
                      <a:lnTo>
                        <a:pt x="85725" y="733084"/>
                      </a:lnTo>
                      <a:lnTo>
                        <a:pt x="296076" y="708453"/>
                      </a:lnTo>
                      <a:lnTo>
                        <a:pt x="388329" y="637489"/>
                      </a:lnTo>
                      <a:lnTo>
                        <a:pt x="400157" y="526313"/>
                      </a:lnTo>
                      <a:lnTo>
                        <a:pt x="501741" y="523435"/>
                      </a:lnTo>
                      <a:lnTo>
                        <a:pt x="581025" y="423521"/>
                      </a:lnTo>
                      <a:lnTo>
                        <a:pt x="614268" y="248695"/>
                      </a:lnTo>
                      <a:lnTo>
                        <a:pt x="550361" y="92254"/>
                      </a:lnTo>
                      <a:lnTo>
                        <a:pt x="397791" y="0"/>
                      </a:lnTo>
                      <a:lnTo>
                        <a:pt x="240743" y="137392"/>
                      </a:lnTo>
                      <a:close/>
                    </a:path>
                  </a:pathLst>
                </a:custGeom>
                <a:solidFill>
                  <a:srgbClr val="0297DE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7" name="フリーフォーム: 図形 16">
                  <a:extLst>
                    <a:ext uri="{FF2B5EF4-FFF2-40B4-BE49-F238E27FC236}">
                      <a16:creationId xmlns:a16="http://schemas.microsoft.com/office/drawing/2014/main" id="{69CC6930-5866-4BEB-BEDE-9F0004939516}"/>
                    </a:ext>
                  </a:extLst>
                </p:cNvPr>
                <p:cNvSpPr/>
                <p:nvPr/>
              </p:nvSpPr>
              <p:spPr>
                <a:xfrm>
                  <a:off x="3324322" y="4880904"/>
                  <a:ext cx="126667" cy="12138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4C76A8C-F547-47EA-8121-39230B520937}"/>
                    </a:ext>
                  </a:extLst>
                </p:cNvPr>
                <p:cNvSpPr/>
                <p:nvPr/>
              </p:nvSpPr>
              <p:spPr>
                <a:xfrm>
                  <a:off x="3103987" y="5138236"/>
                  <a:ext cx="248058" cy="190001"/>
                </a:xfrm>
                <a:custGeom>
                  <a:avLst/>
                  <a:gdLst>
                    <a:gd name="connsiteX0" fmla="*/ 85725 w 223838"/>
                    <a:gd name="connsiteY0" fmla="*/ 0 h 171450"/>
                    <a:gd name="connsiteX1" fmla="*/ 138113 w 223838"/>
                    <a:gd name="connsiteY1" fmla="*/ 66675 h 171450"/>
                    <a:gd name="connsiteX2" fmla="*/ 195263 w 223838"/>
                    <a:gd name="connsiteY2" fmla="*/ 52387 h 171450"/>
                    <a:gd name="connsiteX3" fmla="*/ 223838 w 223838"/>
                    <a:gd name="connsiteY3" fmla="*/ 142875 h 171450"/>
                    <a:gd name="connsiteX4" fmla="*/ 104775 w 223838"/>
                    <a:gd name="connsiteY4" fmla="*/ 171450 h 171450"/>
                    <a:gd name="connsiteX5" fmla="*/ 90488 w 223838"/>
                    <a:gd name="connsiteY5" fmla="*/ 133350 h 171450"/>
                    <a:gd name="connsiteX6" fmla="*/ 9525 w 223838"/>
                    <a:gd name="connsiteY6" fmla="*/ 133350 h 171450"/>
                    <a:gd name="connsiteX7" fmla="*/ 0 w 223838"/>
                    <a:gd name="connsiteY7" fmla="*/ 61912 h 171450"/>
                    <a:gd name="connsiteX8" fmla="*/ 9525 w 223838"/>
                    <a:gd name="connsiteY8" fmla="*/ 33337 h 171450"/>
                    <a:gd name="connsiteX9" fmla="*/ 85725 w 223838"/>
                    <a:gd name="connsiteY9" fmla="*/ 0 h 17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3838" h="171450">
                      <a:moveTo>
                        <a:pt x="85725" y="0"/>
                      </a:moveTo>
                      <a:lnTo>
                        <a:pt x="138113" y="66675"/>
                      </a:lnTo>
                      <a:lnTo>
                        <a:pt x="195263" y="52387"/>
                      </a:lnTo>
                      <a:lnTo>
                        <a:pt x="223838" y="142875"/>
                      </a:lnTo>
                      <a:lnTo>
                        <a:pt x="104775" y="171450"/>
                      </a:lnTo>
                      <a:lnTo>
                        <a:pt x="90488" y="133350"/>
                      </a:lnTo>
                      <a:lnTo>
                        <a:pt x="9525" y="133350"/>
                      </a:lnTo>
                      <a:lnTo>
                        <a:pt x="0" y="61912"/>
                      </a:lnTo>
                      <a:lnTo>
                        <a:pt x="9525" y="33337"/>
                      </a:lnTo>
                      <a:lnTo>
                        <a:pt x="85725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21" name="フリーフォーム: 図形 20">
                  <a:extLst>
                    <a:ext uri="{FF2B5EF4-FFF2-40B4-BE49-F238E27FC236}">
                      <a16:creationId xmlns:a16="http://schemas.microsoft.com/office/drawing/2014/main" id="{DE7E9988-29EC-425B-AFB9-77315F508761}"/>
                    </a:ext>
                  </a:extLst>
                </p:cNvPr>
                <p:cNvSpPr/>
                <p:nvPr/>
              </p:nvSpPr>
              <p:spPr>
                <a:xfrm flipH="1">
                  <a:off x="3446037" y="5014717"/>
                  <a:ext cx="80927" cy="79479"/>
                </a:xfrm>
                <a:custGeom>
                  <a:avLst/>
                  <a:gdLst>
                    <a:gd name="connsiteX0" fmla="*/ 0 w 73025"/>
                    <a:gd name="connsiteY0" fmla="*/ 3175 h 66675"/>
                    <a:gd name="connsiteX1" fmla="*/ 25400 w 73025"/>
                    <a:gd name="connsiteY1" fmla="*/ 66675 h 66675"/>
                    <a:gd name="connsiteX2" fmla="*/ 73025 w 73025"/>
                    <a:gd name="connsiteY2" fmla="*/ 31750 h 66675"/>
                    <a:gd name="connsiteX3" fmla="*/ 69850 w 73025"/>
                    <a:gd name="connsiteY3" fmla="*/ 0 h 66675"/>
                    <a:gd name="connsiteX4" fmla="*/ 0 w 73025"/>
                    <a:gd name="connsiteY4" fmla="*/ 3175 h 66675"/>
                    <a:gd name="connsiteX0" fmla="*/ 0 w 73025"/>
                    <a:gd name="connsiteY0" fmla="*/ 3487 h 66987"/>
                    <a:gd name="connsiteX1" fmla="*/ 25400 w 73025"/>
                    <a:gd name="connsiteY1" fmla="*/ 66987 h 66987"/>
                    <a:gd name="connsiteX2" fmla="*/ 73025 w 73025"/>
                    <a:gd name="connsiteY2" fmla="*/ 32062 h 66987"/>
                    <a:gd name="connsiteX3" fmla="*/ 69850 w 73025"/>
                    <a:gd name="connsiteY3" fmla="*/ 312 h 66987"/>
                    <a:gd name="connsiteX4" fmla="*/ 38755 w 73025"/>
                    <a:gd name="connsiteY4" fmla="*/ 0 h 66987"/>
                    <a:gd name="connsiteX5" fmla="*/ 0 w 73025"/>
                    <a:gd name="connsiteY5" fmla="*/ 3487 h 66987"/>
                    <a:gd name="connsiteX0" fmla="*/ 0 w 73025"/>
                    <a:gd name="connsiteY0" fmla="*/ 17680 h 81180"/>
                    <a:gd name="connsiteX1" fmla="*/ 25400 w 73025"/>
                    <a:gd name="connsiteY1" fmla="*/ 81180 h 81180"/>
                    <a:gd name="connsiteX2" fmla="*/ 73025 w 73025"/>
                    <a:gd name="connsiteY2" fmla="*/ 46255 h 81180"/>
                    <a:gd name="connsiteX3" fmla="*/ 69850 w 73025"/>
                    <a:gd name="connsiteY3" fmla="*/ 14505 h 81180"/>
                    <a:gd name="connsiteX4" fmla="*/ 38755 w 73025"/>
                    <a:gd name="connsiteY4" fmla="*/ 0 h 81180"/>
                    <a:gd name="connsiteX5" fmla="*/ 0 w 73025"/>
                    <a:gd name="connsiteY5" fmla="*/ 17680 h 81180"/>
                    <a:gd name="connsiteX0" fmla="*/ 0 w 73025"/>
                    <a:gd name="connsiteY0" fmla="*/ 17680 h 71718"/>
                    <a:gd name="connsiteX1" fmla="*/ 30131 w 73025"/>
                    <a:gd name="connsiteY1" fmla="*/ 71718 h 71718"/>
                    <a:gd name="connsiteX2" fmla="*/ 73025 w 73025"/>
                    <a:gd name="connsiteY2" fmla="*/ 46255 h 71718"/>
                    <a:gd name="connsiteX3" fmla="*/ 69850 w 73025"/>
                    <a:gd name="connsiteY3" fmla="*/ 14505 h 71718"/>
                    <a:gd name="connsiteX4" fmla="*/ 38755 w 73025"/>
                    <a:gd name="connsiteY4" fmla="*/ 0 h 71718"/>
                    <a:gd name="connsiteX5" fmla="*/ 0 w 73025"/>
                    <a:gd name="connsiteY5" fmla="*/ 17680 h 717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73025" h="71718">
                      <a:moveTo>
                        <a:pt x="0" y="17680"/>
                      </a:moveTo>
                      <a:lnTo>
                        <a:pt x="30131" y="71718"/>
                      </a:lnTo>
                      <a:lnTo>
                        <a:pt x="73025" y="46255"/>
                      </a:lnTo>
                      <a:lnTo>
                        <a:pt x="69850" y="14505"/>
                      </a:lnTo>
                      <a:lnTo>
                        <a:pt x="38755" y="0"/>
                      </a:lnTo>
                      <a:lnTo>
                        <a:pt x="0" y="1768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A05D5F54-E54A-4075-85F6-E312A5B0F129}"/>
                  </a:ext>
                </a:extLst>
              </p:cNvPr>
              <p:cNvGrpSpPr/>
              <p:nvPr/>
            </p:nvGrpSpPr>
            <p:grpSpPr>
              <a:xfrm>
                <a:off x="1950897" y="816026"/>
                <a:ext cx="644667" cy="965205"/>
                <a:chOff x="3759743" y="3041202"/>
                <a:chExt cx="532262" cy="860341"/>
              </a:xfrm>
            </p:grpSpPr>
            <p:sp>
              <p:nvSpPr>
                <p:cNvPr id="22" name="フリーフォーム: 図形 21">
                  <a:extLst>
                    <a:ext uri="{FF2B5EF4-FFF2-40B4-BE49-F238E27FC236}">
                      <a16:creationId xmlns:a16="http://schemas.microsoft.com/office/drawing/2014/main" id="{CBD0F9A5-6F9C-45BF-B541-8A24786DBC9E}"/>
                    </a:ext>
                  </a:extLst>
                </p:cNvPr>
                <p:cNvSpPr/>
                <p:nvPr/>
              </p:nvSpPr>
              <p:spPr>
                <a:xfrm rot="703770">
                  <a:off x="3759743" y="3041202"/>
                  <a:ext cx="532262" cy="860341"/>
                </a:xfrm>
                <a:custGeom>
                  <a:avLst/>
                  <a:gdLst>
                    <a:gd name="connsiteX0" fmla="*/ 0 w 523875"/>
                    <a:gd name="connsiteY0" fmla="*/ 757237 h 833437"/>
                    <a:gd name="connsiteX1" fmla="*/ 0 w 523875"/>
                    <a:gd name="connsiteY1" fmla="*/ 757237 h 833437"/>
                    <a:gd name="connsiteX2" fmla="*/ 52388 w 523875"/>
                    <a:gd name="connsiteY2" fmla="*/ 33337 h 833437"/>
                    <a:gd name="connsiteX3" fmla="*/ 247650 w 523875"/>
                    <a:gd name="connsiteY3" fmla="*/ 0 h 833437"/>
                    <a:gd name="connsiteX4" fmla="*/ 371475 w 523875"/>
                    <a:gd name="connsiteY4" fmla="*/ 19050 h 833437"/>
                    <a:gd name="connsiteX5" fmla="*/ 500063 w 523875"/>
                    <a:gd name="connsiteY5" fmla="*/ 80962 h 833437"/>
                    <a:gd name="connsiteX6" fmla="*/ 514350 w 523875"/>
                    <a:gd name="connsiteY6" fmla="*/ 152400 h 833437"/>
                    <a:gd name="connsiteX7" fmla="*/ 523875 w 523875"/>
                    <a:gd name="connsiteY7" fmla="*/ 252412 h 833437"/>
                    <a:gd name="connsiteX8" fmla="*/ 523875 w 523875"/>
                    <a:gd name="connsiteY8" fmla="*/ 304800 h 833437"/>
                    <a:gd name="connsiteX9" fmla="*/ 452438 w 523875"/>
                    <a:gd name="connsiteY9" fmla="*/ 357187 h 833437"/>
                    <a:gd name="connsiteX10" fmla="*/ 400050 w 523875"/>
                    <a:gd name="connsiteY10" fmla="*/ 395287 h 833437"/>
                    <a:gd name="connsiteX11" fmla="*/ 295275 w 523875"/>
                    <a:gd name="connsiteY11" fmla="*/ 414337 h 833437"/>
                    <a:gd name="connsiteX12" fmla="*/ 214313 w 523875"/>
                    <a:gd name="connsiteY12" fmla="*/ 409575 h 833437"/>
                    <a:gd name="connsiteX13" fmla="*/ 142875 w 523875"/>
                    <a:gd name="connsiteY13" fmla="*/ 819150 h 833437"/>
                    <a:gd name="connsiteX14" fmla="*/ 123825 w 523875"/>
                    <a:gd name="connsiteY14" fmla="*/ 723900 h 833437"/>
                    <a:gd name="connsiteX15" fmla="*/ 85725 w 523875"/>
                    <a:gd name="connsiteY15" fmla="*/ 833437 h 833437"/>
                    <a:gd name="connsiteX16" fmla="*/ 85725 w 523875"/>
                    <a:gd name="connsiteY16" fmla="*/ 695325 h 833437"/>
                    <a:gd name="connsiteX17" fmla="*/ 0 w 523875"/>
                    <a:gd name="connsiteY17" fmla="*/ 757237 h 833437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261938 w 538163"/>
                    <a:gd name="connsiteY3" fmla="*/ 0 h 862012"/>
                    <a:gd name="connsiteX4" fmla="*/ 385763 w 538163"/>
                    <a:gd name="connsiteY4" fmla="*/ 19050 h 862012"/>
                    <a:gd name="connsiteX5" fmla="*/ 514351 w 538163"/>
                    <a:gd name="connsiteY5" fmla="*/ 80962 h 862012"/>
                    <a:gd name="connsiteX6" fmla="*/ 528638 w 538163"/>
                    <a:gd name="connsiteY6" fmla="*/ 152400 h 862012"/>
                    <a:gd name="connsiteX7" fmla="*/ 538163 w 538163"/>
                    <a:gd name="connsiteY7" fmla="*/ 252412 h 862012"/>
                    <a:gd name="connsiteX8" fmla="*/ 538163 w 538163"/>
                    <a:gd name="connsiteY8" fmla="*/ 304800 h 862012"/>
                    <a:gd name="connsiteX9" fmla="*/ 466726 w 538163"/>
                    <a:gd name="connsiteY9" fmla="*/ 357187 h 862012"/>
                    <a:gd name="connsiteX10" fmla="*/ 414338 w 538163"/>
                    <a:gd name="connsiteY10" fmla="*/ 395287 h 862012"/>
                    <a:gd name="connsiteX11" fmla="*/ 309563 w 538163"/>
                    <a:gd name="connsiteY11" fmla="*/ 414337 h 862012"/>
                    <a:gd name="connsiteX12" fmla="*/ 228601 w 538163"/>
                    <a:gd name="connsiteY12" fmla="*/ 409575 h 862012"/>
                    <a:gd name="connsiteX13" fmla="*/ 157163 w 538163"/>
                    <a:gd name="connsiteY13" fmla="*/ 819150 h 862012"/>
                    <a:gd name="connsiteX14" fmla="*/ 138113 w 538163"/>
                    <a:gd name="connsiteY14" fmla="*/ 723900 h 862012"/>
                    <a:gd name="connsiteX15" fmla="*/ 100013 w 538163"/>
                    <a:gd name="connsiteY15" fmla="*/ 833437 h 862012"/>
                    <a:gd name="connsiteX16" fmla="*/ 100013 w 538163"/>
                    <a:gd name="connsiteY16" fmla="*/ 695325 h 862012"/>
                    <a:gd name="connsiteX17" fmla="*/ 0 w 538163"/>
                    <a:gd name="connsiteY17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514351 w 538163"/>
                    <a:gd name="connsiteY6" fmla="*/ 80962 h 862012"/>
                    <a:gd name="connsiteX7" fmla="*/ 528638 w 538163"/>
                    <a:gd name="connsiteY7" fmla="*/ 152400 h 862012"/>
                    <a:gd name="connsiteX8" fmla="*/ 538163 w 538163"/>
                    <a:gd name="connsiteY8" fmla="*/ 252412 h 862012"/>
                    <a:gd name="connsiteX9" fmla="*/ 538163 w 538163"/>
                    <a:gd name="connsiteY9" fmla="*/ 304800 h 862012"/>
                    <a:gd name="connsiteX10" fmla="*/ 466726 w 538163"/>
                    <a:gd name="connsiteY10" fmla="*/ 357187 h 862012"/>
                    <a:gd name="connsiteX11" fmla="*/ 414338 w 538163"/>
                    <a:gd name="connsiteY11" fmla="*/ 395287 h 862012"/>
                    <a:gd name="connsiteX12" fmla="*/ 309563 w 538163"/>
                    <a:gd name="connsiteY12" fmla="*/ 414337 h 862012"/>
                    <a:gd name="connsiteX13" fmla="*/ 228601 w 538163"/>
                    <a:gd name="connsiteY13" fmla="*/ 409575 h 862012"/>
                    <a:gd name="connsiteX14" fmla="*/ 157163 w 538163"/>
                    <a:gd name="connsiteY14" fmla="*/ 819150 h 862012"/>
                    <a:gd name="connsiteX15" fmla="*/ 138113 w 538163"/>
                    <a:gd name="connsiteY15" fmla="*/ 723900 h 862012"/>
                    <a:gd name="connsiteX16" fmla="*/ 100013 w 538163"/>
                    <a:gd name="connsiteY16" fmla="*/ 833437 h 862012"/>
                    <a:gd name="connsiteX17" fmla="*/ 100013 w 538163"/>
                    <a:gd name="connsiteY17" fmla="*/ 695325 h 862012"/>
                    <a:gd name="connsiteX18" fmla="*/ 0 w 538163"/>
                    <a:gd name="connsiteY18" fmla="*/ 862012 h 862012"/>
                    <a:gd name="connsiteX0" fmla="*/ 0 w 538163"/>
                    <a:gd name="connsiteY0" fmla="*/ 862012 h 862012"/>
                    <a:gd name="connsiteX1" fmla="*/ 14288 w 538163"/>
                    <a:gd name="connsiteY1" fmla="*/ 757237 h 862012"/>
                    <a:gd name="connsiteX2" fmla="*/ 66676 w 538163"/>
                    <a:gd name="connsiteY2" fmla="*/ 33337 h 862012"/>
                    <a:gd name="connsiteX3" fmla="*/ 160664 w 538163"/>
                    <a:gd name="connsiteY3" fmla="*/ 13079 h 862012"/>
                    <a:gd name="connsiteX4" fmla="*/ 261938 w 538163"/>
                    <a:gd name="connsiteY4" fmla="*/ 0 h 862012"/>
                    <a:gd name="connsiteX5" fmla="*/ 385763 w 538163"/>
                    <a:gd name="connsiteY5" fmla="*/ 19050 h 862012"/>
                    <a:gd name="connsiteX6" fmla="*/ 447708 w 538163"/>
                    <a:gd name="connsiteY6" fmla="*/ 47040 h 862012"/>
                    <a:gd name="connsiteX7" fmla="*/ 514351 w 538163"/>
                    <a:gd name="connsiteY7" fmla="*/ 80962 h 862012"/>
                    <a:gd name="connsiteX8" fmla="*/ 528638 w 538163"/>
                    <a:gd name="connsiteY8" fmla="*/ 152400 h 862012"/>
                    <a:gd name="connsiteX9" fmla="*/ 538163 w 538163"/>
                    <a:gd name="connsiteY9" fmla="*/ 252412 h 862012"/>
                    <a:gd name="connsiteX10" fmla="*/ 538163 w 538163"/>
                    <a:gd name="connsiteY10" fmla="*/ 304800 h 862012"/>
                    <a:gd name="connsiteX11" fmla="*/ 466726 w 538163"/>
                    <a:gd name="connsiteY11" fmla="*/ 357187 h 862012"/>
                    <a:gd name="connsiteX12" fmla="*/ 414338 w 538163"/>
                    <a:gd name="connsiteY12" fmla="*/ 395287 h 862012"/>
                    <a:gd name="connsiteX13" fmla="*/ 309563 w 538163"/>
                    <a:gd name="connsiteY13" fmla="*/ 414337 h 862012"/>
                    <a:gd name="connsiteX14" fmla="*/ 228601 w 538163"/>
                    <a:gd name="connsiteY14" fmla="*/ 409575 h 862012"/>
                    <a:gd name="connsiteX15" fmla="*/ 157163 w 538163"/>
                    <a:gd name="connsiteY15" fmla="*/ 819150 h 862012"/>
                    <a:gd name="connsiteX16" fmla="*/ 138113 w 538163"/>
                    <a:gd name="connsiteY16" fmla="*/ 723900 h 862012"/>
                    <a:gd name="connsiteX17" fmla="*/ 100013 w 538163"/>
                    <a:gd name="connsiteY17" fmla="*/ 833437 h 862012"/>
                    <a:gd name="connsiteX18" fmla="*/ 100013 w 538163"/>
                    <a:gd name="connsiteY18" fmla="*/ 695325 h 862012"/>
                    <a:gd name="connsiteX19" fmla="*/ 0 w 538163"/>
                    <a:gd name="connsiteY19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38163 w 549943"/>
                    <a:gd name="connsiteY11" fmla="*/ 304800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09563 w 549943"/>
                    <a:gd name="connsiteY14" fmla="*/ 414337 h 862012"/>
                    <a:gd name="connsiteX15" fmla="*/ 228601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2860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208941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8638 w 549943"/>
                    <a:gd name="connsiteY8" fmla="*/ 152400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23609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0 w 549943"/>
                    <a:gd name="connsiteY0" fmla="*/ 862012 h 862012"/>
                    <a:gd name="connsiteX1" fmla="*/ 14288 w 549943"/>
                    <a:gd name="connsiteY1" fmla="*/ 757237 h 862012"/>
                    <a:gd name="connsiteX2" fmla="*/ 66676 w 549943"/>
                    <a:gd name="connsiteY2" fmla="*/ 33337 h 862012"/>
                    <a:gd name="connsiteX3" fmla="*/ 160664 w 549943"/>
                    <a:gd name="connsiteY3" fmla="*/ 13079 h 862012"/>
                    <a:gd name="connsiteX4" fmla="*/ 261938 w 549943"/>
                    <a:gd name="connsiteY4" fmla="*/ 0 h 862012"/>
                    <a:gd name="connsiteX5" fmla="*/ 385763 w 549943"/>
                    <a:gd name="connsiteY5" fmla="*/ 19050 h 862012"/>
                    <a:gd name="connsiteX6" fmla="*/ 447708 w 549943"/>
                    <a:gd name="connsiteY6" fmla="*/ 47040 h 862012"/>
                    <a:gd name="connsiteX7" fmla="*/ 514351 w 549943"/>
                    <a:gd name="connsiteY7" fmla="*/ 80962 h 862012"/>
                    <a:gd name="connsiteX8" fmla="*/ 539338 w 549943"/>
                    <a:gd name="connsiteY8" fmla="*/ 143309 h 862012"/>
                    <a:gd name="connsiteX9" fmla="*/ 549943 w 549943"/>
                    <a:gd name="connsiteY9" fmla="*/ 216843 h 862012"/>
                    <a:gd name="connsiteX10" fmla="*/ 538163 w 549943"/>
                    <a:gd name="connsiteY10" fmla="*/ 252412 h 862012"/>
                    <a:gd name="connsiteX11" fmla="*/ 522434 w 549943"/>
                    <a:gd name="connsiteY11" fmla="*/ 309045 h 862012"/>
                    <a:gd name="connsiteX12" fmla="*/ 466726 w 549943"/>
                    <a:gd name="connsiteY12" fmla="*/ 357187 h 862012"/>
                    <a:gd name="connsiteX13" fmla="*/ 414338 w 549943"/>
                    <a:gd name="connsiteY13" fmla="*/ 395287 h 862012"/>
                    <a:gd name="connsiteX14" fmla="*/ 361202 w 549943"/>
                    <a:gd name="connsiteY14" fmla="*/ 412117 h 862012"/>
                    <a:gd name="connsiteX15" fmla="*/ 309563 w 549943"/>
                    <a:gd name="connsiteY15" fmla="*/ 414337 h 862012"/>
                    <a:gd name="connsiteX16" fmla="*/ 193213 w 549943"/>
                    <a:gd name="connsiteY16" fmla="*/ 409575 h 862012"/>
                    <a:gd name="connsiteX17" fmla="*/ 157163 w 549943"/>
                    <a:gd name="connsiteY17" fmla="*/ 819150 h 862012"/>
                    <a:gd name="connsiteX18" fmla="*/ 138113 w 549943"/>
                    <a:gd name="connsiteY18" fmla="*/ 723900 h 862012"/>
                    <a:gd name="connsiteX19" fmla="*/ 100013 w 549943"/>
                    <a:gd name="connsiteY19" fmla="*/ 833437 h 862012"/>
                    <a:gd name="connsiteX20" fmla="*/ 100013 w 549943"/>
                    <a:gd name="connsiteY20" fmla="*/ 695325 h 862012"/>
                    <a:gd name="connsiteX21" fmla="*/ 0 w 549943"/>
                    <a:gd name="connsiteY21" fmla="*/ 862012 h 862012"/>
                    <a:gd name="connsiteX0" fmla="*/ 465 w 550408"/>
                    <a:gd name="connsiteY0" fmla="*/ 862012 h 862012"/>
                    <a:gd name="connsiteX1" fmla="*/ 67141 w 550408"/>
                    <a:gd name="connsiteY1" fmla="*/ 33337 h 862012"/>
                    <a:gd name="connsiteX2" fmla="*/ 161129 w 550408"/>
                    <a:gd name="connsiteY2" fmla="*/ 13079 h 862012"/>
                    <a:gd name="connsiteX3" fmla="*/ 262403 w 550408"/>
                    <a:gd name="connsiteY3" fmla="*/ 0 h 862012"/>
                    <a:gd name="connsiteX4" fmla="*/ 386228 w 550408"/>
                    <a:gd name="connsiteY4" fmla="*/ 19050 h 862012"/>
                    <a:gd name="connsiteX5" fmla="*/ 448173 w 550408"/>
                    <a:gd name="connsiteY5" fmla="*/ 47040 h 862012"/>
                    <a:gd name="connsiteX6" fmla="*/ 514816 w 550408"/>
                    <a:gd name="connsiteY6" fmla="*/ 80962 h 862012"/>
                    <a:gd name="connsiteX7" fmla="*/ 539803 w 550408"/>
                    <a:gd name="connsiteY7" fmla="*/ 143309 h 862012"/>
                    <a:gd name="connsiteX8" fmla="*/ 550408 w 550408"/>
                    <a:gd name="connsiteY8" fmla="*/ 216843 h 862012"/>
                    <a:gd name="connsiteX9" fmla="*/ 538628 w 550408"/>
                    <a:gd name="connsiteY9" fmla="*/ 252412 h 862012"/>
                    <a:gd name="connsiteX10" fmla="*/ 522899 w 550408"/>
                    <a:gd name="connsiteY10" fmla="*/ 309045 h 862012"/>
                    <a:gd name="connsiteX11" fmla="*/ 467191 w 550408"/>
                    <a:gd name="connsiteY11" fmla="*/ 357187 h 862012"/>
                    <a:gd name="connsiteX12" fmla="*/ 414803 w 550408"/>
                    <a:gd name="connsiteY12" fmla="*/ 395287 h 862012"/>
                    <a:gd name="connsiteX13" fmla="*/ 361667 w 550408"/>
                    <a:gd name="connsiteY13" fmla="*/ 412117 h 862012"/>
                    <a:gd name="connsiteX14" fmla="*/ 310028 w 550408"/>
                    <a:gd name="connsiteY14" fmla="*/ 414337 h 862012"/>
                    <a:gd name="connsiteX15" fmla="*/ 193678 w 550408"/>
                    <a:gd name="connsiteY15" fmla="*/ 409575 h 862012"/>
                    <a:gd name="connsiteX16" fmla="*/ 157628 w 550408"/>
                    <a:gd name="connsiteY16" fmla="*/ 819150 h 862012"/>
                    <a:gd name="connsiteX17" fmla="*/ 138578 w 550408"/>
                    <a:gd name="connsiteY17" fmla="*/ 723900 h 862012"/>
                    <a:gd name="connsiteX18" fmla="*/ 100478 w 550408"/>
                    <a:gd name="connsiteY18" fmla="*/ 833437 h 862012"/>
                    <a:gd name="connsiteX19" fmla="*/ 100478 w 550408"/>
                    <a:gd name="connsiteY19" fmla="*/ 695325 h 862012"/>
                    <a:gd name="connsiteX20" fmla="*/ 465 w 550408"/>
                    <a:gd name="connsiteY20" fmla="*/ 862012 h 862012"/>
                    <a:gd name="connsiteX0" fmla="*/ 2245 w 552188"/>
                    <a:gd name="connsiteY0" fmla="*/ 862012 h 862012"/>
                    <a:gd name="connsiteX1" fmla="*/ 26978 w 552188"/>
                    <a:gd name="connsiteY1" fmla="*/ 36167 h 862012"/>
                    <a:gd name="connsiteX2" fmla="*/ 162909 w 552188"/>
                    <a:gd name="connsiteY2" fmla="*/ 13079 h 862012"/>
                    <a:gd name="connsiteX3" fmla="*/ 264183 w 552188"/>
                    <a:gd name="connsiteY3" fmla="*/ 0 h 862012"/>
                    <a:gd name="connsiteX4" fmla="*/ 388008 w 552188"/>
                    <a:gd name="connsiteY4" fmla="*/ 19050 h 862012"/>
                    <a:gd name="connsiteX5" fmla="*/ 449953 w 552188"/>
                    <a:gd name="connsiteY5" fmla="*/ 47040 h 862012"/>
                    <a:gd name="connsiteX6" fmla="*/ 516596 w 552188"/>
                    <a:gd name="connsiteY6" fmla="*/ 80962 h 862012"/>
                    <a:gd name="connsiteX7" fmla="*/ 541583 w 552188"/>
                    <a:gd name="connsiteY7" fmla="*/ 143309 h 862012"/>
                    <a:gd name="connsiteX8" fmla="*/ 552188 w 552188"/>
                    <a:gd name="connsiteY8" fmla="*/ 216843 h 862012"/>
                    <a:gd name="connsiteX9" fmla="*/ 540408 w 552188"/>
                    <a:gd name="connsiteY9" fmla="*/ 252412 h 862012"/>
                    <a:gd name="connsiteX10" fmla="*/ 524679 w 552188"/>
                    <a:gd name="connsiteY10" fmla="*/ 309045 h 862012"/>
                    <a:gd name="connsiteX11" fmla="*/ 468971 w 552188"/>
                    <a:gd name="connsiteY11" fmla="*/ 357187 h 862012"/>
                    <a:gd name="connsiteX12" fmla="*/ 416583 w 552188"/>
                    <a:gd name="connsiteY12" fmla="*/ 395287 h 862012"/>
                    <a:gd name="connsiteX13" fmla="*/ 363447 w 552188"/>
                    <a:gd name="connsiteY13" fmla="*/ 412117 h 862012"/>
                    <a:gd name="connsiteX14" fmla="*/ 311808 w 552188"/>
                    <a:gd name="connsiteY14" fmla="*/ 414337 h 862012"/>
                    <a:gd name="connsiteX15" fmla="*/ 195458 w 552188"/>
                    <a:gd name="connsiteY15" fmla="*/ 409575 h 862012"/>
                    <a:gd name="connsiteX16" fmla="*/ 159408 w 552188"/>
                    <a:gd name="connsiteY16" fmla="*/ 819150 h 862012"/>
                    <a:gd name="connsiteX17" fmla="*/ 140358 w 552188"/>
                    <a:gd name="connsiteY17" fmla="*/ 723900 h 862012"/>
                    <a:gd name="connsiteX18" fmla="*/ 102258 w 552188"/>
                    <a:gd name="connsiteY18" fmla="*/ 833437 h 862012"/>
                    <a:gd name="connsiteX19" fmla="*/ 102258 w 552188"/>
                    <a:gd name="connsiteY19" fmla="*/ 695325 h 862012"/>
                    <a:gd name="connsiteX20" fmla="*/ 2245 w 552188"/>
                    <a:gd name="connsiteY20" fmla="*/ 862012 h 862012"/>
                    <a:gd name="connsiteX0" fmla="*/ 24413 w 574356"/>
                    <a:gd name="connsiteY0" fmla="*/ 862012 h 862012"/>
                    <a:gd name="connsiteX1" fmla="*/ 49146 w 574356"/>
                    <a:gd name="connsiteY1" fmla="*/ 36167 h 862012"/>
                    <a:gd name="connsiteX2" fmla="*/ 185077 w 574356"/>
                    <a:gd name="connsiteY2" fmla="*/ 13079 h 862012"/>
                    <a:gd name="connsiteX3" fmla="*/ 286351 w 574356"/>
                    <a:gd name="connsiteY3" fmla="*/ 0 h 862012"/>
                    <a:gd name="connsiteX4" fmla="*/ 410176 w 574356"/>
                    <a:gd name="connsiteY4" fmla="*/ 19050 h 862012"/>
                    <a:gd name="connsiteX5" fmla="*/ 472121 w 574356"/>
                    <a:gd name="connsiteY5" fmla="*/ 47040 h 862012"/>
                    <a:gd name="connsiteX6" fmla="*/ 538764 w 574356"/>
                    <a:gd name="connsiteY6" fmla="*/ 80962 h 862012"/>
                    <a:gd name="connsiteX7" fmla="*/ 563751 w 574356"/>
                    <a:gd name="connsiteY7" fmla="*/ 143309 h 862012"/>
                    <a:gd name="connsiteX8" fmla="*/ 574356 w 574356"/>
                    <a:gd name="connsiteY8" fmla="*/ 216843 h 862012"/>
                    <a:gd name="connsiteX9" fmla="*/ 562576 w 574356"/>
                    <a:gd name="connsiteY9" fmla="*/ 252412 h 862012"/>
                    <a:gd name="connsiteX10" fmla="*/ 546847 w 574356"/>
                    <a:gd name="connsiteY10" fmla="*/ 309045 h 862012"/>
                    <a:gd name="connsiteX11" fmla="*/ 491139 w 574356"/>
                    <a:gd name="connsiteY11" fmla="*/ 357187 h 862012"/>
                    <a:gd name="connsiteX12" fmla="*/ 438751 w 574356"/>
                    <a:gd name="connsiteY12" fmla="*/ 395287 h 862012"/>
                    <a:gd name="connsiteX13" fmla="*/ 385615 w 574356"/>
                    <a:gd name="connsiteY13" fmla="*/ 412117 h 862012"/>
                    <a:gd name="connsiteX14" fmla="*/ 333976 w 574356"/>
                    <a:gd name="connsiteY14" fmla="*/ 414337 h 862012"/>
                    <a:gd name="connsiteX15" fmla="*/ 217626 w 574356"/>
                    <a:gd name="connsiteY15" fmla="*/ 409575 h 862012"/>
                    <a:gd name="connsiteX16" fmla="*/ 181576 w 574356"/>
                    <a:gd name="connsiteY16" fmla="*/ 819150 h 862012"/>
                    <a:gd name="connsiteX17" fmla="*/ 162526 w 574356"/>
                    <a:gd name="connsiteY17" fmla="*/ 723900 h 862012"/>
                    <a:gd name="connsiteX18" fmla="*/ 124426 w 574356"/>
                    <a:gd name="connsiteY18" fmla="*/ 833437 h 862012"/>
                    <a:gd name="connsiteX19" fmla="*/ 124426 w 574356"/>
                    <a:gd name="connsiteY19" fmla="*/ 695325 h 862012"/>
                    <a:gd name="connsiteX20" fmla="*/ 24413 w 574356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7021 w 556964"/>
                    <a:gd name="connsiteY0" fmla="*/ 862012 h 862012"/>
                    <a:gd name="connsiteX1" fmla="*/ 31754 w 556964"/>
                    <a:gd name="connsiteY1" fmla="*/ 36167 h 862012"/>
                    <a:gd name="connsiteX2" fmla="*/ 167685 w 556964"/>
                    <a:gd name="connsiteY2" fmla="*/ 13079 h 862012"/>
                    <a:gd name="connsiteX3" fmla="*/ 268959 w 556964"/>
                    <a:gd name="connsiteY3" fmla="*/ 0 h 862012"/>
                    <a:gd name="connsiteX4" fmla="*/ 392784 w 556964"/>
                    <a:gd name="connsiteY4" fmla="*/ 19050 h 862012"/>
                    <a:gd name="connsiteX5" fmla="*/ 454729 w 556964"/>
                    <a:gd name="connsiteY5" fmla="*/ 47040 h 862012"/>
                    <a:gd name="connsiteX6" fmla="*/ 521372 w 556964"/>
                    <a:gd name="connsiteY6" fmla="*/ 80962 h 862012"/>
                    <a:gd name="connsiteX7" fmla="*/ 546359 w 556964"/>
                    <a:gd name="connsiteY7" fmla="*/ 143309 h 862012"/>
                    <a:gd name="connsiteX8" fmla="*/ 556964 w 556964"/>
                    <a:gd name="connsiteY8" fmla="*/ 216843 h 862012"/>
                    <a:gd name="connsiteX9" fmla="*/ 545184 w 556964"/>
                    <a:gd name="connsiteY9" fmla="*/ 252412 h 862012"/>
                    <a:gd name="connsiteX10" fmla="*/ 529455 w 556964"/>
                    <a:gd name="connsiteY10" fmla="*/ 309045 h 862012"/>
                    <a:gd name="connsiteX11" fmla="*/ 473747 w 556964"/>
                    <a:gd name="connsiteY11" fmla="*/ 357187 h 862012"/>
                    <a:gd name="connsiteX12" fmla="*/ 421359 w 556964"/>
                    <a:gd name="connsiteY12" fmla="*/ 395287 h 862012"/>
                    <a:gd name="connsiteX13" fmla="*/ 368223 w 556964"/>
                    <a:gd name="connsiteY13" fmla="*/ 412117 h 862012"/>
                    <a:gd name="connsiteX14" fmla="*/ 316584 w 556964"/>
                    <a:gd name="connsiteY14" fmla="*/ 414337 h 862012"/>
                    <a:gd name="connsiteX15" fmla="*/ 200234 w 556964"/>
                    <a:gd name="connsiteY15" fmla="*/ 409575 h 862012"/>
                    <a:gd name="connsiteX16" fmla="*/ 164184 w 556964"/>
                    <a:gd name="connsiteY16" fmla="*/ 819150 h 862012"/>
                    <a:gd name="connsiteX17" fmla="*/ 145134 w 556964"/>
                    <a:gd name="connsiteY17" fmla="*/ 723900 h 862012"/>
                    <a:gd name="connsiteX18" fmla="*/ 107034 w 556964"/>
                    <a:gd name="connsiteY18" fmla="*/ 833437 h 862012"/>
                    <a:gd name="connsiteX19" fmla="*/ 107034 w 556964"/>
                    <a:gd name="connsiteY19" fmla="*/ 695325 h 862012"/>
                    <a:gd name="connsiteX20" fmla="*/ 7021 w 556964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49103 w 599046"/>
                    <a:gd name="connsiteY0" fmla="*/ 862012 h 862012"/>
                    <a:gd name="connsiteX1" fmla="*/ 73836 w 599046"/>
                    <a:gd name="connsiteY1" fmla="*/ 36167 h 862012"/>
                    <a:gd name="connsiteX2" fmla="*/ 209767 w 599046"/>
                    <a:gd name="connsiteY2" fmla="*/ 13079 h 862012"/>
                    <a:gd name="connsiteX3" fmla="*/ 311041 w 599046"/>
                    <a:gd name="connsiteY3" fmla="*/ 0 h 862012"/>
                    <a:gd name="connsiteX4" fmla="*/ 434866 w 599046"/>
                    <a:gd name="connsiteY4" fmla="*/ 19050 h 862012"/>
                    <a:gd name="connsiteX5" fmla="*/ 496811 w 599046"/>
                    <a:gd name="connsiteY5" fmla="*/ 47040 h 862012"/>
                    <a:gd name="connsiteX6" fmla="*/ 563454 w 599046"/>
                    <a:gd name="connsiteY6" fmla="*/ 80962 h 862012"/>
                    <a:gd name="connsiteX7" fmla="*/ 588441 w 599046"/>
                    <a:gd name="connsiteY7" fmla="*/ 143309 h 862012"/>
                    <a:gd name="connsiteX8" fmla="*/ 599046 w 599046"/>
                    <a:gd name="connsiteY8" fmla="*/ 216843 h 862012"/>
                    <a:gd name="connsiteX9" fmla="*/ 587266 w 599046"/>
                    <a:gd name="connsiteY9" fmla="*/ 252412 h 862012"/>
                    <a:gd name="connsiteX10" fmla="*/ 571537 w 599046"/>
                    <a:gd name="connsiteY10" fmla="*/ 309045 h 862012"/>
                    <a:gd name="connsiteX11" fmla="*/ 515829 w 599046"/>
                    <a:gd name="connsiteY11" fmla="*/ 357187 h 862012"/>
                    <a:gd name="connsiteX12" fmla="*/ 463441 w 599046"/>
                    <a:gd name="connsiteY12" fmla="*/ 395287 h 862012"/>
                    <a:gd name="connsiteX13" fmla="*/ 410305 w 599046"/>
                    <a:gd name="connsiteY13" fmla="*/ 412117 h 862012"/>
                    <a:gd name="connsiteX14" fmla="*/ 358666 w 599046"/>
                    <a:gd name="connsiteY14" fmla="*/ 414337 h 862012"/>
                    <a:gd name="connsiteX15" fmla="*/ 242316 w 599046"/>
                    <a:gd name="connsiteY15" fmla="*/ 409575 h 862012"/>
                    <a:gd name="connsiteX16" fmla="*/ 206266 w 599046"/>
                    <a:gd name="connsiteY16" fmla="*/ 819150 h 862012"/>
                    <a:gd name="connsiteX17" fmla="*/ 187216 w 599046"/>
                    <a:gd name="connsiteY17" fmla="*/ 723900 h 862012"/>
                    <a:gd name="connsiteX18" fmla="*/ 149116 w 599046"/>
                    <a:gd name="connsiteY18" fmla="*/ 833437 h 862012"/>
                    <a:gd name="connsiteX19" fmla="*/ 149116 w 599046"/>
                    <a:gd name="connsiteY19" fmla="*/ 695325 h 862012"/>
                    <a:gd name="connsiteX20" fmla="*/ 49103 w 599046"/>
                    <a:gd name="connsiteY20" fmla="*/ 862012 h 862012"/>
                    <a:gd name="connsiteX0" fmla="*/ 0 w 549943"/>
                    <a:gd name="connsiteY0" fmla="*/ 862012 h 862012"/>
                    <a:gd name="connsiteX1" fmla="*/ 160664 w 549943"/>
                    <a:gd name="connsiteY1" fmla="*/ 13079 h 862012"/>
                    <a:gd name="connsiteX2" fmla="*/ 261938 w 549943"/>
                    <a:gd name="connsiteY2" fmla="*/ 0 h 862012"/>
                    <a:gd name="connsiteX3" fmla="*/ 385763 w 549943"/>
                    <a:gd name="connsiteY3" fmla="*/ 19050 h 862012"/>
                    <a:gd name="connsiteX4" fmla="*/ 447708 w 549943"/>
                    <a:gd name="connsiteY4" fmla="*/ 47040 h 862012"/>
                    <a:gd name="connsiteX5" fmla="*/ 514351 w 549943"/>
                    <a:gd name="connsiteY5" fmla="*/ 80962 h 862012"/>
                    <a:gd name="connsiteX6" fmla="*/ 539338 w 549943"/>
                    <a:gd name="connsiteY6" fmla="*/ 143309 h 862012"/>
                    <a:gd name="connsiteX7" fmla="*/ 549943 w 549943"/>
                    <a:gd name="connsiteY7" fmla="*/ 216843 h 862012"/>
                    <a:gd name="connsiteX8" fmla="*/ 538163 w 549943"/>
                    <a:gd name="connsiteY8" fmla="*/ 252412 h 862012"/>
                    <a:gd name="connsiteX9" fmla="*/ 522434 w 549943"/>
                    <a:gd name="connsiteY9" fmla="*/ 309045 h 862012"/>
                    <a:gd name="connsiteX10" fmla="*/ 466726 w 549943"/>
                    <a:gd name="connsiteY10" fmla="*/ 357187 h 862012"/>
                    <a:gd name="connsiteX11" fmla="*/ 414338 w 549943"/>
                    <a:gd name="connsiteY11" fmla="*/ 395287 h 862012"/>
                    <a:gd name="connsiteX12" fmla="*/ 361202 w 549943"/>
                    <a:gd name="connsiteY12" fmla="*/ 412117 h 862012"/>
                    <a:gd name="connsiteX13" fmla="*/ 309563 w 549943"/>
                    <a:gd name="connsiteY13" fmla="*/ 414337 h 862012"/>
                    <a:gd name="connsiteX14" fmla="*/ 193213 w 549943"/>
                    <a:gd name="connsiteY14" fmla="*/ 409575 h 862012"/>
                    <a:gd name="connsiteX15" fmla="*/ 157163 w 549943"/>
                    <a:gd name="connsiteY15" fmla="*/ 819150 h 862012"/>
                    <a:gd name="connsiteX16" fmla="*/ 138113 w 549943"/>
                    <a:gd name="connsiteY16" fmla="*/ 723900 h 862012"/>
                    <a:gd name="connsiteX17" fmla="*/ 100013 w 549943"/>
                    <a:gd name="connsiteY17" fmla="*/ 833437 h 862012"/>
                    <a:gd name="connsiteX18" fmla="*/ 100013 w 549943"/>
                    <a:gd name="connsiteY18" fmla="*/ 695325 h 862012"/>
                    <a:gd name="connsiteX19" fmla="*/ 0 w 549943"/>
                    <a:gd name="connsiteY19" fmla="*/ 862012 h 862012"/>
                    <a:gd name="connsiteX0" fmla="*/ 0 w 549943"/>
                    <a:gd name="connsiteY0" fmla="*/ 862012 h 862012"/>
                    <a:gd name="connsiteX1" fmla="*/ 122534 w 549943"/>
                    <a:gd name="connsiteY1" fmla="*/ 148970 h 862012"/>
                    <a:gd name="connsiteX2" fmla="*/ 160664 w 549943"/>
                    <a:gd name="connsiteY2" fmla="*/ 13079 h 862012"/>
                    <a:gd name="connsiteX3" fmla="*/ 261938 w 549943"/>
                    <a:gd name="connsiteY3" fmla="*/ 0 h 862012"/>
                    <a:gd name="connsiteX4" fmla="*/ 385763 w 549943"/>
                    <a:gd name="connsiteY4" fmla="*/ 19050 h 862012"/>
                    <a:gd name="connsiteX5" fmla="*/ 447708 w 549943"/>
                    <a:gd name="connsiteY5" fmla="*/ 47040 h 862012"/>
                    <a:gd name="connsiteX6" fmla="*/ 514351 w 549943"/>
                    <a:gd name="connsiteY6" fmla="*/ 80962 h 862012"/>
                    <a:gd name="connsiteX7" fmla="*/ 539338 w 549943"/>
                    <a:gd name="connsiteY7" fmla="*/ 143309 h 862012"/>
                    <a:gd name="connsiteX8" fmla="*/ 549943 w 549943"/>
                    <a:gd name="connsiteY8" fmla="*/ 216843 h 862012"/>
                    <a:gd name="connsiteX9" fmla="*/ 538163 w 549943"/>
                    <a:gd name="connsiteY9" fmla="*/ 252412 h 862012"/>
                    <a:gd name="connsiteX10" fmla="*/ 522434 w 549943"/>
                    <a:gd name="connsiteY10" fmla="*/ 309045 h 862012"/>
                    <a:gd name="connsiteX11" fmla="*/ 466726 w 549943"/>
                    <a:gd name="connsiteY11" fmla="*/ 357187 h 862012"/>
                    <a:gd name="connsiteX12" fmla="*/ 414338 w 549943"/>
                    <a:gd name="connsiteY12" fmla="*/ 395287 h 862012"/>
                    <a:gd name="connsiteX13" fmla="*/ 361202 w 549943"/>
                    <a:gd name="connsiteY13" fmla="*/ 412117 h 862012"/>
                    <a:gd name="connsiteX14" fmla="*/ 309563 w 549943"/>
                    <a:gd name="connsiteY14" fmla="*/ 414337 h 862012"/>
                    <a:gd name="connsiteX15" fmla="*/ 193213 w 549943"/>
                    <a:gd name="connsiteY15" fmla="*/ 409575 h 862012"/>
                    <a:gd name="connsiteX16" fmla="*/ 157163 w 549943"/>
                    <a:gd name="connsiteY16" fmla="*/ 819150 h 862012"/>
                    <a:gd name="connsiteX17" fmla="*/ 138113 w 549943"/>
                    <a:gd name="connsiteY17" fmla="*/ 723900 h 862012"/>
                    <a:gd name="connsiteX18" fmla="*/ 100013 w 549943"/>
                    <a:gd name="connsiteY18" fmla="*/ 833437 h 862012"/>
                    <a:gd name="connsiteX19" fmla="*/ 100013 w 549943"/>
                    <a:gd name="connsiteY19" fmla="*/ 695325 h 862012"/>
                    <a:gd name="connsiteX20" fmla="*/ 0 w 549943"/>
                    <a:gd name="connsiteY20" fmla="*/ 862012 h 862012"/>
                    <a:gd name="connsiteX0" fmla="*/ 0 w 549943"/>
                    <a:gd name="connsiteY0" fmla="*/ 866237 h 866237"/>
                    <a:gd name="connsiteX1" fmla="*/ 54377 w 549943"/>
                    <a:gd name="connsiteY1" fmla="*/ 73953 h 866237"/>
                    <a:gd name="connsiteX2" fmla="*/ 160664 w 549943"/>
                    <a:gd name="connsiteY2" fmla="*/ 17304 h 866237"/>
                    <a:gd name="connsiteX3" fmla="*/ 261938 w 549943"/>
                    <a:gd name="connsiteY3" fmla="*/ 4225 h 866237"/>
                    <a:gd name="connsiteX4" fmla="*/ 385763 w 549943"/>
                    <a:gd name="connsiteY4" fmla="*/ 23275 h 866237"/>
                    <a:gd name="connsiteX5" fmla="*/ 447708 w 549943"/>
                    <a:gd name="connsiteY5" fmla="*/ 51265 h 866237"/>
                    <a:gd name="connsiteX6" fmla="*/ 514351 w 549943"/>
                    <a:gd name="connsiteY6" fmla="*/ 85187 h 866237"/>
                    <a:gd name="connsiteX7" fmla="*/ 539338 w 549943"/>
                    <a:gd name="connsiteY7" fmla="*/ 147534 h 866237"/>
                    <a:gd name="connsiteX8" fmla="*/ 549943 w 549943"/>
                    <a:gd name="connsiteY8" fmla="*/ 221068 h 866237"/>
                    <a:gd name="connsiteX9" fmla="*/ 538163 w 549943"/>
                    <a:gd name="connsiteY9" fmla="*/ 256637 h 866237"/>
                    <a:gd name="connsiteX10" fmla="*/ 522434 w 549943"/>
                    <a:gd name="connsiteY10" fmla="*/ 313270 h 866237"/>
                    <a:gd name="connsiteX11" fmla="*/ 466726 w 549943"/>
                    <a:gd name="connsiteY11" fmla="*/ 361412 h 866237"/>
                    <a:gd name="connsiteX12" fmla="*/ 414338 w 549943"/>
                    <a:gd name="connsiteY12" fmla="*/ 399512 h 866237"/>
                    <a:gd name="connsiteX13" fmla="*/ 361202 w 549943"/>
                    <a:gd name="connsiteY13" fmla="*/ 416342 h 866237"/>
                    <a:gd name="connsiteX14" fmla="*/ 309563 w 549943"/>
                    <a:gd name="connsiteY14" fmla="*/ 418562 h 866237"/>
                    <a:gd name="connsiteX15" fmla="*/ 193213 w 549943"/>
                    <a:gd name="connsiteY15" fmla="*/ 413800 h 866237"/>
                    <a:gd name="connsiteX16" fmla="*/ 157163 w 549943"/>
                    <a:gd name="connsiteY16" fmla="*/ 823375 h 866237"/>
                    <a:gd name="connsiteX17" fmla="*/ 138113 w 549943"/>
                    <a:gd name="connsiteY17" fmla="*/ 728125 h 866237"/>
                    <a:gd name="connsiteX18" fmla="*/ 100013 w 549943"/>
                    <a:gd name="connsiteY18" fmla="*/ 837662 h 866237"/>
                    <a:gd name="connsiteX19" fmla="*/ 100013 w 549943"/>
                    <a:gd name="connsiteY19" fmla="*/ 699550 h 866237"/>
                    <a:gd name="connsiteX20" fmla="*/ 0 w 549943"/>
                    <a:gd name="connsiteY20" fmla="*/ 866237 h 866237"/>
                    <a:gd name="connsiteX0" fmla="*/ 0 w 549943"/>
                    <a:gd name="connsiteY0" fmla="*/ 877963 h 877963"/>
                    <a:gd name="connsiteX1" fmla="*/ 54377 w 549943"/>
                    <a:gd name="connsiteY1" fmla="*/ 85679 h 877963"/>
                    <a:gd name="connsiteX2" fmla="*/ 261938 w 549943"/>
                    <a:gd name="connsiteY2" fmla="*/ 15951 h 877963"/>
                    <a:gd name="connsiteX3" fmla="*/ 385763 w 549943"/>
                    <a:gd name="connsiteY3" fmla="*/ 35001 h 877963"/>
                    <a:gd name="connsiteX4" fmla="*/ 447708 w 549943"/>
                    <a:gd name="connsiteY4" fmla="*/ 62991 h 877963"/>
                    <a:gd name="connsiteX5" fmla="*/ 514351 w 549943"/>
                    <a:gd name="connsiteY5" fmla="*/ 96913 h 877963"/>
                    <a:gd name="connsiteX6" fmla="*/ 539338 w 549943"/>
                    <a:gd name="connsiteY6" fmla="*/ 159260 h 877963"/>
                    <a:gd name="connsiteX7" fmla="*/ 549943 w 549943"/>
                    <a:gd name="connsiteY7" fmla="*/ 232794 h 877963"/>
                    <a:gd name="connsiteX8" fmla="*/ 538163 w 549943"/>
                    <a:gd name="connsiteY8" fmla="*/ 268363 h 877963"/>
                    <a:gd name="connsiteX9" fmla="*/ 522434 w 549943"/>
                    <a:gd name="connsiteY9" fmla="*/ 324996 h 877963"/>
                    <a:gd name="connsiteX10" fmla="*/ 466726 w 549943"/>
                    <a:gd name="connsiteY10" fmla="*/ 373138 h 877963"/>
                    <a:gd name="connsiteX11" fmla="*/ 414338 w 549943"/>
                    <a:gd name="connsiteY11" fmla="*/ 411238 h 877963"/>
                    <a:gd name="connsiteX12" fmla="*/ 361202 w 549943"/>
                    <a:gd name="connsiteY12" fmla="*/ 428068 h 877963"/>
                    <a:gd name="connsiteX13" fmla="*/ 309563 w 549943"/>
                    <a:gd name="connsiteY13" fmla="*/ 430288 h 877963"/>
                    <a:gd name="connsiteX14" fmla="*/ 193213 w 549943"/>
                    <a:gd name="connsiteY14" fmla="*/ 425526 h 877963"/>
                    <a:gd name="connsiteX15" fmla="*/ 157163 w 549943"/>
                    <a:gd name="connsiteY15" fmla="*/ 835101 h 877963"/>
                    <a:gd name="connsiteX16" fmla="*/ 138113 w 549943"/>
                    <a:gd name="connsiteY16" fmla="*/ 739851 h 877963"/>
                    <a:gd name="connsiteX17" fmla="*/ 100013 w 549943"/>
                    <a:gd name="connsiteY17" fmla="*/ 849388 h 877963"/>
                    <a:gd name="connsiteX18" fmla="*/ 100013 w 549943"/>
                    <a:gd name="connsiteY18" fmla="*/ 711276 h 877963"/>
                    <a:gd name="connsiteX19" fmla="*/ 0 w 549943"/>
                    <a:gd name="connsiteY19" fmla="*/ 877963 h 877963"/>
                    <a:gd name="connsiteX0" fmla="*/ 45636 w 495566"/>
                    <a:gd name="connsiteY0" fmla="*/ 711276 h 849388"/>
                    <a:gd name="connsiteX1" fmla="*/ 0 w 495566"/>
                    <a:gd name="connsiteY1" fmla="*/ 85679 h 849388"/>
                    <a:gd name="connsiteX2" fmla="*/ 207561 w 495566"/>
                    <a:gd name="connsiteY2" fmla="*/ 15951 h 849388"/>
                    <a:gd name="connsiteX3" fmla="*/ 331386 w 495566"/>
                    <a:gd name="connsiteY3" fmla="*/ 35001 h 849388"/>
                    <a:gd name="connsiteX4" fmla="*/ 393331 w 495566"/>
                    <a:gd name="connsiteY4" fmla="*/ 62991 h 849388"/>
                    <a:gd name="connsiteX5" fmla="*/ 459974 w 495566"/>
                    <a:gd name="connsiteY5" fmla="*/ 96913 h 849388"/>
                    <a:gd name="connsiteX6" fmla="*/ 484961 w 495566"/>
                    <a:gd name="connsiteY6" fmla="*/ 159260 h 849388"/>
                    <a:gd name="connsiteX7" fmla="*/ 495566 w 495566"/>
                    <a:gd name="connsiteY7" fmla="*/ 232794 h 849388"/>
                    <a:gd name="connsiteX8" fmla="*/ 483786 w 495566"/>
                    <a:gd name="connsiteY8" fmla="*/ 268363 h 849388"/>
                    <a:gd name="connsiteX9" fmla="*/ 468057 w 495566"/>
                    <a:gd name="connsiteY9" fmla="*/ 324996 h 849388"/>
                    <a:gd name="connsiteX10" fmla="*/ 412349 w 495566"/>
                    <a:gd name="connsiteY10" fmla="*/ 373138 h 849388"/>
                    <a:gd name="connsiteX11" fmla="*/ 359961 w 495566"/>
                    <a:gd name="connsiteY11" fmla="*/ 411238 h 849388"/>
                    <a:gd name="connsiteX12" fmla="*/ 306825 w 495566"/>
                    <a:gd name="connsiteY12" fmla="*/ 428068 h 849388"/>
                    <a:gd name="connsiteX13" fmla="*/ 255186 w 495566"/>
                    <a:gd name="connsiteY13" fmla="*/ 430288 h 849388"/>
                    <a:gd name="connsiteX14" fmla="*/ 138836 w 495566"/>
                    <a:gd name="connsiteY14" fmla="*/ 425526 h 849388"/>
                    <a:gd name="connsiteX15" fmla="*/ 102786 w 495566"/>
                    <a:gd name="connsiteY15" fmla="*/ 835101 h 849388"/>
                    <a:gd name="connsiteX16" fmla="*/ 83736 w 495566"/>
                    <a:gd name="connsiteY16" fmla="*/ 739851 h 849388"/>
                    <a:gd name="connsiteX17" fmla="*/ 45636 w 495566"/>
                    <a:gd name="connsiteY17" fmla="*/ 849388 h 849388"/>
                    <a:gd name="connsiteX18" fmla="*/ 45636 w 495566"/>
                    <a:gd name="connsiteY18" fmla="*/ 711276 h 849388"/>
                    <a:gd name="connsiteX0" fmla="*/ 45636 w 495566"/>
                    <a:gd name="connsiteY0" fmla="*/ 711276 h 849388"/>
                    <a:gd name="connsiteX1" fmla="*/ 34082 w 495566"/>
                    <a:gd name="connsiteY1" fmla="*/ 583770 h 849388"/>
                    <a:gd name="connsiteX2" fmla="*/ 0 w 495566"/>
                    <a:gd name="connsiteY2" fmla="*/ 85679 h 849388"/>
                    <a:gd name="connsiteX3" fmla="*/ 207561 w 495566"/>
                    <a:gd name="connsiteY3" fmla="*/ 15951 h 849388"/>
                    <a:gd name="connsiteX4" fmla="*/ 331386 w 495566"/>
                    <a:gd name="connsiteY4" fmla="*/ 35001 h 849388"/>
                    <a:gd name="connsiteX5" fmla="*/ 393331 w 495566"/>
                    <a:gd name="connsiteY5" fmla="*/ 62991 h 849388"/>
                    <a:gd name="connsiteX6" fmla="*/ 459974 w 495566"/>
                    <a:gd name="connsiteY6" fmla="*/ 96913 h 849388"/>
                    <a:gd name="connsiteX7" fmla="*/ 484961 w 495566"/>
                    <a:gd name="connsiteY7" fmla="*/ 159260 h 849388"/>
                    <a:gd name="connsiteX8" fmla="*/ 495566 w 495566"/>
                    <a:gd name="connsiteY8" fmla="*/ 232794 h 849388"/>
                    <a:gd name="connsiteX9" fmla="*/ 483786 w 495566"/>
                    <a:gd name="connsiteY9" fmla="*/ 268363 h 849388"/>
                    <a:gd name="connsiteX10" fmla="*/ 468057 w 495566"/>
                    <a:gd name="connsiteY10" fmla="*/ 324996 h 849388"/>
                    <a:gd name="connsiteX11" fmla="*/ 412349 w 495566"/>
                    <a:gd name="connsiteY11" fmla="*/ 373138 h 849388"/>
                    <a:gd name="connsiteX12" fmla="*/ 359961 w 495566"/>
                    <a:gd name="connsiteY12" fmla="*/ 411238 h 849388"/>
                    <a:gd name="connsiteX13" fmla="*/ 306825 w 495566"/>
                    <a:gd name="connsiteY13" fmla="*/ 428068 h 849388"/>
                    <a:gd name="connsiteX14" fmla="*/ 255186 w 495566"/>
                    <a:gd name="connsiteY14" fmla="*/ 430288 h 849388"/>
                    <a:gd name="connsiteX15" fmla="*/ 138836 w 495566"/>
                    <a:gd name="connsiteY15" fmla="*/ 425526 h 849388"/>
                    <a:gd name="connsiteX16" fmla="*/ 102786 w 495566"/>
                    <a:gd name="connsiteY16" fmla="*/ 835101 h 849388"/>
                    <a:gd name="connsiteX17" fmla="*/ 83736 w 495566"/>
                    <a:gd name="connsiteY17" fmla="*/ 739851 h 849388"/>
                    <a:gd name="connsiteX18" fmla="*/ 45636 w 495566"/>
                    <a:gd name="connsiteY18" fmla="*/ 849388 h 849388"/>
                    <a:gd name="connsiteX19" fmla="*/ 45636 w 495566"/>
                    <a:gd name="connsiteY19" fmla="*/ 711276 h 849388"/>
                    <a:gd name="connsiteX0" fmla="*/ 82332 w 532262"/>
                    <a:gd name="connsiteY0" fmla="*/ 711276 h 869606"/>
                    <a:gd name="connsiteX1" fmla="*/ 0 w 532262"/>
                    <a:gd name="connsiteY1" fmla="*/ 869606 h 869606"/>
                    <a:gd name="connsiteX2" fmla="*/ 36696 w 532262"/>
                    <a:gd name="connsiteY2" fmla="*/ 85679 h 869606"/>
                    <a:gd name="connsiteX3" fmla="*/ 244257 w 532262"/>
                    <a:gd name="connsiteY3" fmla="*/ 15951 h 869606"/>
                    <a:gd name="connsiteX4" fmla="*/ 368082 w 532262"/>
                    <a:gd name="connsiteY4" fmla="*/ 35001 h 869606"/>
                    <a:gd name="connsiteX5" fmla="*/ 430027 w 532262"/>
                    <a:gd name="connsiteY5" fmla="*/ 62991 h 869606"/>
                    <a:gd name="connsiteX6" fmla="*/ 496670 w 532262"/>
                    <a:gd name="connsiteY6" fmla="*/ 96913 h 869606"/>
                    <a:gd name="connsiteX7" fmla="*/ 521657 w 532262"/>
                    <a:gd name="connsiteY7" fmla="*/ 159260 h 869606"/>
                    <a:gd name="connsiteX8" fmla="*/ 532262 w 532262"/>
                    <a:gd name="connsiteY8" fmla="*/ 232794 h 869606"/>
                    <a:gd name="connsiteX9" fmla="*/ 520482 w 532262"/>
                    <a:gd name="connsiteY9" fmla="*/ 268363 h 869606"/>
                    <a:gd name="connsiteX10" fmla="*/ 504753 w 532262"/>
                    <a:gd name="connsiteY10" fmla="*/ 324996 h 869606"/>
                    <a:gd name="connsiteX11" fmla="*/ 449045 w 532262"/>
                    <a:gd name="connsiteY11" fmla="*/ 373138 h 869606"/>
                    <a:gd name="connsiteX12" fmla="*/ 396657 w 532262"/>
                    <a:gd name="connsiteY12" fmla="*/ 411238 h 869606"/>
                    <a:gd name="connsiteX13" fmla="*/ 343521 w 532262"/>
                    <a:gd name="connsiteY13" fmla="*/ 428068 h 869606"/>
                    <a:gd name="connsiteX14" fmla="*/ 291882 w 532262"/>
                    <a:gd name="connsiteY14" fmla="*/ 430288 h 869606"/>
                    <a:gd name="connsiteX15" fmla="*/ 175532 w 532262"/>
                    <a:gd name="connsiteY15" fmla="*/ 425526 h 869606"/>
                    <a:gd name="connsiteX16" fmla="*/ 139482 w 532262"/>
                    <a:gd name="connsiteY16" fmla="*/ 835101 h 869606"/>
                    <a:gd name="connsiteX17" fmla="*/ 120432 w 532262"/>
                    <a:gd name="connsiteY17" fmla="*/ 739851 h 869606"/>
                    <a:gd name="connsiteX18" fmla="*/ 82332 w 532262"/>
                    <a:gd name="connsiteY18" fmla="*/ 849388 h 869606"/>
                    <a:gd name="connsiteX19" fmla="*/ 82332 w 532262"/>
                    <a:gd name="connsiteY19" fmla="*/ 711276 h 869606"/>
                    <a:gd name="connsiteX0" fmla="*/ 82332 w 532262"/>
                    <a:gd name="connsiteY0" fmla="*/ 702759 h 861089"/>
                    <a:gd name="connsiteX1" fmla="*/ 0 w 532262"/>
                    <a:gd name="connsiteY1" fmla="*/ 861089 h 861089"/>
                    <a:gd name="connsiteX2" fmla="*/ 36696 w 532262"/>
                    <a:gd name="connsiteY2" fmla="*/ 77162 h 861089"/>
                    <a:gd name="connsiteX3" fmla="*/ 368082 w 532262"/>
                    <a:gd name="connsiteY3" fmla="*/ 26484 h 861089"/>
                    <a:gd name="connsiteX4" fmla="*/ 430027 w 532262"/>
                    <a:gd name="connsiteY4" fmla="*/ 54474 h 861089"/>
                    <a:gd name="connsiteX5" fmla="*/ 496670 w 532262"/>
                    <a:gd name="connsiteY5" fmla="*/ 88396 h 861089"/>
                    <a:gd name="connsiteX6" fmla="*/ 521657 w 532262"/>
                    <a:gd name="connsiteY6" fmla="*/ 150743 h 861089"/>
                    <a:gd name="connsiteX7" fmla="*/ 532262 w 532262"/>
                    <a:gd name="connsiteY7" fmla="*/ 224277 h 861089"/>
                    <a:gd name="connsiteX8" fmla="*/ 520482 w 532262"/>
                    <a:gd name="connsiteY8" fmla="*/ 259846 h 861089"/>
                    <a:gd name="connsiteX9" fmla="*/ 504753 w 532262"/>
                    <a:gd name="connsiteY9" fmla="*/ 316479 h 861089"/>
                    <a:gd name="connsiteX10" fmla="*/ 449045 w 532262"/>
                    <a:gd name="connsiteY10" fmla="*/ 364621 h 861089"/>
                    <a:gd name="connsiteX11" fmla="*/ 396657 w 532262"/>
                    <a:gd name="connsiteY11" fmla="*/ 402721 h 861089"/>
                    <a:gd name="connsiteX12" fmla="*/ 343521 w 532262"/>
                    <a:gd name="connsiteY12" fmla="*/ 419551 h 861089"/>
                    <a:gd name="connsiteX13" fmla="*/ 291882 w 532262"/>
                    <a:gd name="connsiteY13" fmla="*/ 421771 h 861089"/>
                    <a:gd name="connsiteX14" fmla="*/ 175532 w 532262"/>
                    <a:gd name="connsiteY14" fmla="*/ 417009 h 861089"/>
                    <a:gd name="connsiteX15" fmla="*/ 139482 w 532262"/>
                    <a:gd name="connsiteY15" fmla="*/ 826584 h 861089"/>
                    <a:gd name="connsiteX16" fmla="*/ 120432 w 532262"/>
                    <a:gd name="connsiteY16" fmla="*/ 731334 h 861089"/>
                    <a:gd name="connsiteX17" fmla="*/ 82332 w 532262"/>
                    <a:gd name="connsiteY17" fmla="*/ 840871 h 861089"/>
                    <a:gd name="connsiteX18" fmla="*/ 82332 w 532262"/>
                    <a:gd name="connsiteY18" fmla="*/ 702759 h 861089"/>
                    <a:gd name="connsiteX0" fmla="*/ 82332 w 532262"/>
                    <a:gd name="connsiteY0" fmla="*/ 692352 h 850682"/>
                    <a:gd name="connsiteX1" fmla="*/ 0 w 532262"/>
                    <a:gd name="connsiteY1" fmla="*/ 850682 h 850682"/>
                    <a:gd name="connsiteX2" fmla="*/ 36696 w 532262"/>
                    <a:gd name="connsiteY2" fmla="*/ 66755 h 850682"/>
                    <a:gd name="connsiteX3" fmla="*/ 430027 w 532262"/>
                    <a:gd name="connsiteY3" fmla="*/ 44067 h 850682"/>
                    <a:gd name="connsiteX4" fmla="*/ 496670 w 532262"/>
                    <a:gd name="connsiteY4" fmla="*/ 77989 h 850682"/>
                    <a:gd name="connsiteX5" fmla="*/ 521657 w 532262"/>
                    <a:gd name="connsiteY5" fmla="*/ 140336 h 850682"/>
                    <a:gd name="connsiteX6" fmla="*/ 532262 w 532262"/>
                    <a:gd name="connsiteY6" fmla="*/ 213870 h 850682"/>
                    <a:gd name="connsiteX7" fmla="*/ 520482 w 532262"/>
                    <a:gd name="connsiteY7" fmla="*/ 249439 h 850682"/>
                    <a:gd name="connsiteX8" fmla="*/ 504753 w 532262"/>
                    <a:gd name="connsiteY8" fmla="*/ 306072 h 850682"/>
                    <a:gd name="connsiteX9" fmla="*/ 449045 w 532262"/>
                    <a:gd name="connsiteY9" fmla="*/ 354214 h 850682"/>
                    <a:gd name="connsiteX10" fmla="*/ 396657 w 532262"/>
                    <a:gd name="connsiteY10" fmla="*/ 392314 h 850682"/>
                    <a:gd name="connsiteX11" fmla="*/ 343521 w 532262"/>
                    <a:gd name="connsiteY11" fmla="*/ 409144 h 850682"/>
                    <a:gd name="connsiteX12" fmla="*/ 291882 w 532262"/>
                    <a:gd name="connsiteY12" fmla="*/ 411364 h 850682"/>
                    <a:gd name="connsiteX13" fmla="*/ 175532 w 532262"/>
                    <a:gd name="connsiteY13" fmla="*/ 406602 h 850682"/>
                    <a:gd name="connsiteX14" fmla="*/ 139482 w 532262"/>
                    <a:gd name="connsiteY14" fmla="*/ 816177 h 850682"/>
                    <a:gd name="connsiteX15" fmla="*/ 120432 w 532262"/>
                    <a:gd name="connsiteY15" fmla="*/ 720927 h 850682"/>
                    <a:gd name="connsiteX16" fmla="*/ 82332 w 532262"/>
                    <a:gd name="connsiteY16" fmla="*/ 830464 h 850682"/>
                    <a:gd name="connsiteX17" fmla="*/ 82332 w 532262"/>
                    <a:gd name="connsiteY17" fmla="*/ 692352 h 850682"/>
                    <a:gd name="connsiteX0" fmla="*/ 82332 w 532262"/>
                    <a:gd name="connsiteY0" fmla="*/ 682651 h 840981"/>
                    <a:gd name="connsiteX1" fmla="*/ 0 w 532262"/>
                    <a:gd name="connsiteY1" fmla="*/ 840981 h 840981"/>
                    <a:gd name="connsiteX2" fmla="*/ 36696 w 532262"/>
                    <a:gd name="connsiteY2" fmla="*/ 57054 h 840981"/>
                    <a:gd name="connsiteX3" fmla="*/ 496670 w 532262"/>
                    <a:gd name="connsiteY3" fmla="*/ 68288 h 840981"/>
                    <a:gd name="connsiteX4" fmla="*/ 521657 w 532262"/>
                    <a:gd name="connsiteY4" fmla="*/ 130635 h 840981"/>
                    <a:gd name="connsiteX5" fmla="*/ 532262 w 532262"/>
                    <a:gd name="connsiteY5" fmla="*/ 204169 h 840981"/>
                    <a:gd name="connsiteX6" fmla="*/ 520482 w 532262"/>
                    <a:gd name="connsiteY6" fmla="*/ 239738 h 840981"/>
                    <a:gd name="connsiteX7" fmla="*/ 504753 w 532262"/>
                    <a:gd name="connsiteY7" fmla="*/ 296371 h 840981"/>
                    <a:gd name="connsiteX8" fmla="*/ 449045 w 532262"/>
                    <a:gd name="connsiteY8" fmla="*/ 344513 h 840981"/>
                    <a:gd name="connsiteX9" fmla="*/ 396657 w 532262"/>
                    <a:gd name="connsiteY9" fmla="*/ 382613 h 840981"/>
                    <a:gd name="connsiteX10" fmla="*/ 343521 w 532262"/>
                    <a:gd name="connsiteY10" fmla="*/ 399443 h 840981"/>
                    <a:gd name="connsiteX11" fmla="*/ 291882 w 532262"/>
                    <a:gd name="connsiteY11" fmla="*/ 401663 h 840981"/>
                    <a:gd name="connsiteX12" fmla="*/ 175532 w 532262"/>
                    <a:gd name="connsiteY12" fmla="*/ 396901 h 840981"/>
                    <a:gd name="connsiteX13" fmla="*/ 139482 w 532262"/>
                    <a:gd name="connsiteY13" fmla="*/ 806476 h 840981"/>
                    <a:gd name="connsiteX14" fmla="*/ 120432 w 532262"/>
                    <a:gd name="connsiteY14" fmla="*/ 711226 h 840981"/>
                    <a:gd name="connsiteX15" fmla="*/ 82332 w 532262"/>
                    <a:gd name="connsiteY15" fmla="*/ 820763 h 840981"/>
                    <a:gd name="connsiteX16" fmla="*/ 82332 w 532262"/>
                    <a:gd name="connsiteY16" fmla="*/ 682651 h 840981"/>
                    <a:gd name="connsiteX0" fmla="*/ 82332 w 532262"/>
                    <a:gd name="connsiteY0" fmla="*/ 667516 h 825846"/>
                    <a:gd name="connsiteX1" fmla="*/ 0 w 532262"/>
                    <a:gd name="connsiteY1" fmla="*/ 825846 h 825846"/>
                    <a:gd name="connsiteX2" fmla="*/ 36696 w 532262"/>
                    <a:gd name="connsiteY2" fmla="*/ 41919 h 825846"/>
                    <a:gd name="connsiteX3" fmla="*/ 521657 w 532262"/>
                    <a:gd name="connsiteY3" fmla="*/ 115500 h 825846"/>
                    <a:gd name="connsiteX4" fmla="*/ 532262 w 532262"/>
                    <a:gd name="connsiteY4" fmla="*/ 189034 h 825846"/>
                    <a:gd name="connsiteX5" fmla="*/ 520482 w 532262"/>
                    <a:gd name="connsiteY5" fmla="*/ 224603 h 825846"/>
                    <a:gd name="connsiteX6" fmla="*/ 504753 w 532262"/>
                    <a:gd name="connsiteY6" fmla="*/ 281236 h 825846"/>
                    <a:gd name="connsiteX7" fmla="*/ 449045 w 532262"/>
                    <a:gd name="connsiteY7" fmla="*/ 329378 h 825846"/>
                    <a:gd name="connsiteX8" fmla="*/ 396657 w 532262"/>
                    <a:gd name="connsiteY8" fmla="*/ 367478 h 825846"/>
                    <a:gd name="connsiteX9" fmla="*/ 343521 w 532262"/>
                    <a:gd name="connsiteY9" fmla="*/ 384308 h 825846"/>
                    <a:gd name="connsiteX10" fmla="*/ 291882 w 532262"/>
                    <a:gd name="connsiteY10" fmla="*/ 386528 h 825846"/>
                    <a:gd name="connsiteX11" fmla="*/ 175532 w 532262"/>
                    <a:gd name="connsiteY11" fmla="*/ 381766 h 825846"/>
                    <a:gd name="connsiteX12" fmla="*/ 139482 w 532262"/>
                    <a:gd name="connsiteY12" fmla="*/ 791341 h 825846"/>
                    <a:gd name="connsiteX13" fmla="*/ 120432 w 532262"/>
                    <a:gd name="connsiteY13" fmla="*/ 696091 h 825846"/>
                    <a:gd name="connsiteX14" fmla="*/ 82332 w 532262"/>
                    <a:gd name="connsiteY14" fmla="*/ 805628 h 825846"/>
                    <a:gd name="connsiteX15" fmla="*/ 82332 w 532262"/>
                    <a:gd name="connsiteY15" fmla="*/ 667516 h 8258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521657 w 532262"/>
                    <a:gd name="connsiteY2" fmla="*/ 0 h 710346"/>
                    <a:gd name="connsiteX3" fmla="*/ 532262 w 532262"/>
                    <a:gd name="connsiteY3" fmla="*/ 73534 h 710346"/>
                    <a:gd name="connsiteX4" fmla="*/ 520482 w 532262"/>
                    <a:gd name="connsiteY4" fmla="*/ 109103 h 710346"/>
                    <a:gd name="connsiteX5" fmla="*/ 504753 w 532262"/>
                    <a:gd name="connsiteY5" fmla="*/ 165736 h 710346"/>
                    <a:gd name="connsiteX6" fmla="*/ 449045 w 532262"/>
                    <a:gd name="connsiteY6" fmla="*/ 213878 h 710346"/>
                    <a:gd name="connsiteX7" fmla="*/ 396657 w 532262"/>
                    <a:gd name="connsiteY7" fmla="*/ 251978 h 710346"/>
                    <a:gd name="connsiteX8" fmla="*/ 343521 w 532262"/>
                    <a:gd name="connsiteY8" fmla="*/ 268808 h 710346"/>
                    <a:gd name="connsiteX9" fmla="*/ 291882 w 532262"/>
                    <a:gd name="connsiteY9" fmla="*/ 271028 h 710346"/>
                    <a:gd name="connsiteX10" fmla="*/ 175532 w 532262"/>
                    <a:gd name="connsiteY10" fmla="*/ 266266 h 710346"/>
                    <a:gd name="connsiteX11" fmla="*/ 139482 w 532262"/>
                    <a:gd name="connsiteY11" fmla="*/ 675841 h 710346"/>
                    <a:gd name="connsiteX12" fmla="*/ 120432 w 532262"/>
                    <a:gd name="connsiteY12" fmla="*/ 580591 h 710346"/>
                    <a:gd name="connsiteX13" fmla="*/ 82332 w 532262"/>
                    <a:gd name="connsiteY13" fmla="*/ 690128 h 710346"/>
                    <a:gd name="connsiteX14" fmla="*/ 82332 w 532262"/>
                    <a:gd name="connsiteY14" fmla="*/ 552016 h 710346"/>
                    <a:gd name="connsiteX0" fmla="*/ 82332 w 532262"/>
                    <a:gd name="connsiteY0" fmla="*/ 552016 h 710346"/>
                    <a:gd name="connsiteX1" fmla="*/ 0 w 532262"/>
                    <a:gd name="connsiteY1" fmla="*/ 710346 h 710346"/>
                    <a:gd name="connsiteX2" fmla="*/ 393207 w 532262"/>
                    <a:gd name="connsiteY2" fmla="*/ 164142 h 710346"/>
                    <a:gd name="connsiteX3" fmla="*/ 521657 w 532262"/>
                    <a:gd name="connsiteY3" fmla="*/ 0 h 710346"/>
                    <a:gd name="connsiteX4" fmla="*/ 532262 w 532262"/>
                    <a:gd name="connsiteY4" fmla="*/ 73534 h 710346"/>
                    <a:gd name="connsiteX5" fmla="*/ 520482 w 532262"/>
                    <a:gd name="connsiteY5" fmla="*/ 109103 h 710346"/>
                    <a:gd name="connsiteX6" fmla="*/ 504753 w 532262"/>
                    <a:gd name="connsiteY6" fmla="*/ 165736 h 710346"/>
                    <a:gd name="connsiteX7" fmla="*/ 449045 w 532262"/>
                    <a:gd name="connsiteY7" fmla="*/ 213878 h 710346"/>
                    <a:gd name="connsiteX8" fmla="*/ 396657 w 532262"/>
                    <a:gd name="connsiteY8" fmla="*/ 251978 h 710346"/>
                    <a:gd name="connsiteX9" fmla="*/ 343521 w 532262"/>
                    <a:gd name="connsiteY9" fmla="*/ 268808 h 710346"/>
                    <a:gd name="connsiteX10" fmla="*/ 291882 w 532262"/>
                    <a:gd name="connsiteY10" fmla="*/ 271028 h 710346"/>
                    <a:gd name="connsiteX11" fmla="*/ 175532 w 532262"/>
                    <a:gd name="connsiteY11" fmla="*/ 266266 h 710346"/>
                    <a:gd name="connsiteX12" fmla="*/ 139482 w 532262"/>
                    <a:gd name="connsiteY12" fmla="*/ 675841 h 710346"/>
                    <a:gd name="connsiteX13" fmla="*/ 120432 w 532262"/>
                    <a:gd name="connsiteY13" fmla="*/ 580591 h 710346"/>
                    <a:gd name="connsiteX14" fmla="*/ 82332 w 532262"/>
                    <a:gd name="connsiteY14" fmla="*/ 690128 h 710346"/>
                    <a:gd name="connsiteX15" fmla="*/ 82332 w 532262"/>
                    <a:gd name="connsiteY15" fmla="*/ 552016 h 710346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521657 w 532262"/>
                    <a:gd name="connsiteY3" fmla="*/ 90563 h 800909"/>
                    <a:gd name="connsiteX4" fmla="*/ 532262 w 532262"/>
                    <a:gd name="connsiteY4" fmla="*/ 164097 h 800909"/>
                    <a:gd name="connsiteX5" fmla="*/ 520482 w 532262"/>
                    <a:gd name="connsiteY5" fmla="*/ 199666 h 800909"/>
                    <a:gd name="connsiteX6" fmla="*/ 504753 w 532262"/>
                    <a:gd name="connsiteY6" fmla="*/ 256299 h 800909"/>
                    <a:gd name="connsiteX7" fmla="*/ 449045 w 532262"/>
                    <a:gd name="connsiteY7" fmla="*/ 304441 h 800909"/>
                    <a:gd name="connsiteX8" fmla="*/ 396657 w 532262"/>
                    <a:gd name="connsiteY8" fmla="*/ 342541 h 800909"/>
                    <a:gd name="connsiteX9" fmla="*/ 343521 w 532262"/>
                    <a:gd name="connsiteY9" fmla="*/ 359371 h 800909"/>
                    <a:gd name="connsiteX10" fmla="*/ 291882 w 532262"/>
                    <a:gd name="connsiteY10" fmla="*/ 361591 h 800909"/>
                    <a:gd name="connsiteX11" fmla="*/ 175532 w 532262"/>
                    <a:gd name="connsiteY11" fmla="*/ 356829 h 800909"/>
                    <a:gd name="connsiteX12" fmla="*/ 139482 w 532262"/>
                    <a:gd name="connsiteY12" fmla="*/ 766404 h 800909"/>
                    <a:gd name="connsiteX13" fmla="*/ 120432 w 532262"/>
                    <a:gd name="connsiteY13" fmla="*/ 671154 h 800909"/>
                    <a:gd name="connsiteX14" fmla="*/ 82332 w 532262"/>
                    <a:gd name="connsiteY14" fmla="*/ 780691 h 800909"/>
                    <a:gd name="connsiteX15" fmla="*/ 82332 w 532262"/>
                    <a:gd name="connsiteY15" fmla="*/ 642579 h 800909"/>
                    <a:gd name="connsiteX0" fmla="*/ 82332 w 532262"/>
                    <a:gd name="connsiteY0" fmla="*/ 642579 h 800909"/>
                    <a:gd name="connsiteX1" fmla="*/ 0 w 532262"/>
                    <a:gd name="connsiteY1" fmla="*/ 800909 h 800909"/>
                    <a:gd name="connsiteX2" fmla="*/ 47182 w 532262"/>
                    <a:gd name="connsiteY2" fmla="*/ 0 h 800909"/>
                    <a:gd name="connsiteX3" fmla="*/ 293594 w 532262"/>
                    <a:gd name="connsiteY3" fmla="*/ 50939 h 800909"/>
                    <a:gd name="connsiteX4" fmla="*/ 521657 w 532262"/>
                    <a:gd name="connsiteY4" fmla="*/ 90563 h 800909"/>
                    <a:gd name="connsiteX5" fmla="*/ 532262 w 532262"/>
                    <a:gd name="connsiteY5" fmla="*/ 164097 h 800909"/>
                    <a:gd name="connsiteX6" fmla="*/ 520482 w 532262"/>
                    <a:gd name="connsiteY6" fmla="*/ 199666 h 800909"/>
                    <a:gd name="connsiteX7" fmla="*/ 504753 w 532262"/>
                    <a:gd name="connsiteY7" fmla="*/ 256299 h 800909"/>
                    <a:gd name="connsiteX8" fmla="*/ 449045 w 532262"/>
                    <a:gd name="connsiteY8" fmla="*/ 304441 h 800909"/>
                    <a:gd name="connsiteX9" fmla="*/ 396657 w 532262"/>
                    <a:gd name="connsiteY9" fmla="*/ 342541 h 800909"/>
                    <a:gd name="connsiteX10" fmla="*/ 343521 w 532262"/>
                    <a:gd name="connsiteY10" fmla="*/ 359371 h 800909"/>
                    <a:gd name="connsiteX11" fmla="*/ 291882 w 532262"/>
                    <a:gd name="connsiteY11" fmla="*/ 361591 h 800909"/>
                    <a:gd name="connsiteX12" fmla="*/ 175532 w 532262"/>
                    <a:gd name="connsiteY12" fmla="*/ 356829 h 800909"/>
                    <a:gd name="connsiteX13" fmla="*/ 139482 w 532262"/>
                    <a:gd name="connsiteY13" fmla="*/ 766404 h 800909"/>
                    <a:gd name="connsiteX14" fmla="*/ 120432 w 532262"/>
                    <a:gd name="connsiteY14" fmla="*/ 671154 h 800909"/>
                    <a:gd name="connsiteX15" fmla="*/ 82332 w 532262"/>
                    <a:gd name="connsiteY15" fmla="*/ 780691 h 800909"/>
                    <a:gd name="connsiteX16" fmla="*/ 82332 w 532262"/>
                    <a:gd name="connsiteY16" fmla="*/ 642579 h 800909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521657 w 532262"/>
                    <a:gd name="connsiteY4" fmla="*/ 149996 h 860342"/>
                    <a:gd name="connsiteX5" fmla="*/ 532262 w 532262"/>
                    <a:gd name="connsiteY5" fmla="*/ 223530 h 860342"/>
                    <a:gd name="connsiteX6" fmla="*/ 520482 w 532262"/>
                    <a:gd name="connsiteY6" fmla="*/ 259099 h 860342"/>
                    <a:gd name="connsiteX7" fmla="*/ 504753 w 532262"/>
                    <a:gd name="connsiteY7" fmla="*/ 315732 h 860342"/>
                    <a:gd name="connsiteX8" fmla="*/ 449045 w 532262"/>
                    <a:gd name="connsiteY8" fmla="*/ 363874 h 860342"/>
                    <a:gd name="connsiteX9" fmla="*/ 396657 w 532262"/>
                    <a:gd name="connsiteY9" fmla="*/ 401974 h 860342"/>
                    <a:gd name="connsiteX10" fmla="*/ 343521 w 532262"/>
                    <a:gd name="connsiteY10" fmla="*/ 418804 h 860342"/>
                    <a:gd name="connsiteX11" fmla="*/ 291882 w 532262"/>
                    <a:gd name="connsiteY11" fmla="*/ 42102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327672 w 532262"/>
                    <a:gd name="connsiteY4" fmla="*/ 73583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521657 w 532262"/>
                    <a:gd name="connsiteY5" fmla="*/ 149996 h 860342"/>
                    <a:gd name="connsiteX6" fmla="*/ 532262 w 532262"/>
                    <a:gd name="connsiteY6" fmla="*/ 223530 h 860342"/>
                    <a:gd name="connsiteX7" fmla="*/ 520482 w 532262"/>
                    <a:gd name="connsiteY7" fmla="*/ 259099 h 860342"/>
                    <a:gd name="connsiteX8" fmla="*/ 504753 w 532262"/>
                    <a:gd name="connsiteY8" fmla="*/ 315732 h 860342"/>
                    <a:gd name="connsiteX9" fmla="*/ 449045 w 532262"/>
                    <a:gd name="connsiteY9" fmla="*/ 363874 h 860342"/>
                    <a:gd name="connsiteX10" fmla="*/ 396657 w 532262"/>
                    <a:gd name="connsiteY10" fmla="*/ 401974 h 860342"/>
                    <a:gd name="connsiteX11" fmla="*/ 343521 w 532262"/>
                    <a:gd name="connsiteY11" fmla="*/ 418804 h 860342"/>
                    <a:gd name="connsiteX12" fmla="*/ 291882 w 532262"/>
                    <a:gd name="connsiteY12" fmla="*/ 42102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3207 w 532262"/>
                    <a:gd name="connsiteY5" fmla="*/ 82073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521657 w 532262"/>
                    <a:gd name="connsiteY6" fmla="*/ 149996 h 860342"/>
                    <a:gd name="connsiteX7" fmla="*/ 532262 w 532262"/>
                    <a:gd name="connsiteY7" fmla="*/ 223530 h 860342"/>
                    <a:gd name="connsiteX8" fmla="*/ 520482 w 532262"/>
                    <a:gd name="connsiteY8" fmla="*/ 259099 h 860342"/>
                    <a:gd name="connsiteX9" fmla="*/ 504753 w 532262"/>
                    <a:gd name="connsiteY9" fmla="*/ 315732 h 860342"/>
                    <a:gd name="connsiteX10" fmla="*/ 449045 w 532262"/>
                    <a:gd name="connsiteY10" fmla="*/ 363874 h 860342"/>
                    <a:gd name="connsiteX11" fmla="*/ 396657 w 532262"/>
                    <a:gd name="connsiteY11" fmla="*/ 401974 h 860342"/>
                    <a:gd name="connsiteX12" fmla="*/ 343521 w 532262"/>
                    <a:gd name="connsiteY12" fmla="*/ 418804 h 860342"/>
                    <a:gd name="connsiteX13" fmla="*/ 291882 w 532262"/>
                    <a:gd name="connsiteY13" fmla="*/ 42102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10754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291882 w 532262"/>
                    <a:gd name="connsiteY14" fmla="*/ 421024 h 860342"/>
                    <a:gd name="connsiteX15" fmla="*/ 175532 w 532262"/>
                    <a:gd name="connsiteY15" fmla="*/ 416262 h 860342"/>
                    <a:gd name="connsiteX16" fmla="*/ 139482 w 532262"/>
                    <a:gd name="connsiteY16" fmla="*/ 825837 h 860342"/>
                    <a:gd name="connsiteX17" fmla="*/ 120432 w 532262"/>
                    <a:gd name="connsiteY17" fmla="*/ 730587 h 860342"/>
                    <a:gd name="connsiteX18" fmla="*/ 82332 w 532262"/>
                    <a:gd name="connsiteY18" fmla="*/ 840124 h 860342"/>
                    <a:gd name="connsiteX19" fmla="*/ 82332 w 532262"/>
                    <a:gd name="connsiteY19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96657 w 532262"/>
                    <a:gd name="connsiteY12" fmla="*/ 401974 h 860342"/>
                    <a:gd name="connsiteX13" fmla="*/ 343521 w 532262"/>
                    <a:gd name="connsiteY13" fmla="*/ 418804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43521 w 532262"/>
                    <a:gd name="connsiteY12" fmla="*/ 418804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175532 w 532262"/>
                    <a:gd name="connsiteY12" fmla="*/ 416262 h 860342"/>
                    <a:gd name="connsiteX13" fmla="*/ 139482 w 532262"/>
                    <a:gd name="connsiteY13" fmla="*/ 825837 h 860342"/>
                    <a:gd name="connsiteX14" fmla="*/ 120432 w 532262"/>
                    <a:gd name="connsiteY14" fmla="*/ 730587 h 860342"/>
                    <a:gd name="connsiteX15" fmla="*/ 82332 w 532262"/>
                    <a:gd name="connsiteY15" fmla="*/ 840124 h 860342"/>
                    <a:gd name="connsiteX16" fmla="*/ 82332 w 532262"/>
                    <a:gd name="connsiteY16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51651 w 532262"/>
                    <a:gd name="connsiteY12" fmla="*/ 39904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280487 w 532262"/>
                    <a:gd name="connsiteY12" fmla="*/ 416020 h 860342"/>
                    <a:gd name="connsiteX13" fmla="*/ 175532 w 532262"/>
                    <a:gd name="connsiteY13" fmla="*/ 416262 h 860342"/>
                    <a:gd name="connsiteX14" fmla="*/ 139482 w 532262"/>
                    <a:gd name="connsiteY14" fmla="*/ 825837 h 860342"/>
                    <a:gd name="connsiteX15" fmla="*/ 120432 w 532262"/>
                    <a:gd name="connsiteY15" fmla="*/ 730587 h 860342"/>
                    <a:gd name="connsiteX16" fmla="*/ 82332 w 532262"/>
                    <a:gd name="connsiteY16" fmla="*/ 840124 h 860342"/>
                    <a:gd name="connsiteX17" fmla="*/ 82332 w 532262"/>
                    <a:gd name="connsiteY17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39055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49045 w 532262"/>
                    <a:gd name="connsiteY11" fmla="*/ 36387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82332 w 532262"/>
                    <a:gd name="connsiteY0" fmla="*/ 70201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82332 w 532262"/>
                    <a:gd name="connsiteY18" fmla="*/ 70201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39482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  <a:gd name="connsiteX0" fmla="*/ 66603 w 532262"/>
                    <a:gd name="connsiteY0" fmla="*/ 704842 h 860342"/>
                    <a:gd name="connsiteX1" fmla="*/ 0 w 532262"/>
                    <a:gd name="connsiteY1" fmla="*/ 860342 h 860342"/>
                    <a:gd name="connsiteX2" fmla="*/ 47182 w 532262"/>
                    <a:gd name="connsiteY2" fmla="*/ 59433 h 860342"/>
                    <a:gd name="connsiteX3" fmla="*/ 138931 w 532262"/>
                    <a:gd name="connsiteY3" fmla="*/ 0 h 860342"/>
                    <a:gd name="connsiteX4" fmla="*/ 270001 w 532262"/>
                    <a:gd name="connsiteY4" fmla="*/ 8492 h 860342"/>
                    <a:gd name="connsiteX5" fmla="*/ 398450 w 532262"/>
                    <a:gd name="connsiteY5" fmla="*/ 45282 h 860342"/>
                    <a:gd name="connsiteX6" fmla="*/ 477092 w 532262"/>
                    <a:gd name="connsiteY6" fmla="*/ 84904 h 860342"/>
                    <a:gd name="connsiteX7" fmla="*/ 521657 w 532262"/>
                    <a:gd name="connsiteY7" fmla="*/ 149996 h 860342"/>
                    <a:gd name="connsiteX8" fmla="*/ 532262 w 532262"/>
                    <a:gd name="connsiteY8" fmla="*/ 223530 h 860342"/>
                    <a:gd name="connsiteX9" fmla="*/ 520482 w 532262"/>
                    <a:gd name="connsiteY9" fmla="*/ 259099 h 860342"/>
                    <a:gd name="connsiteX10" fmla="*/ 504753 w 532262"/>
                    <a:gd name="connsiteY10" fmla="*/ 315732 h 860342"/>
                    <a:gd name="connsiteX11" fmla="*/ 454288 w 532262"/>
                    <a:gd name="connsiteY11" fmla="*/ 372364 h 860342"/>
                    <a:gd name="connsiteX12" fmla="*/ 366993 w 532262"/>
                    <a:gd name="connsiteY12" fmla="*/ 410360 h 860342"/>
                    <a:gd name="connsiteX13" fmla="*/ 280487 w 532262"/>
                    <a:gd name="connsiteY13" fmla="*/ 416020 h 860342"/>
                    <a:gd name="connsiteX14" fmla="*/ 175532 w 532262"/>
                    <a:gd name="connsiteY14" fmla="*/ 416262 h 860342"/>
                    <a:gd name="connsiteX15" fmla="*/ 142103 w 532262"/>
                    <a:gd name="connsiteY15" fmla="*/ 825837 h 860342"/>
                    <a:gd name="connsiteX16" fmla="*/ 120432 w 532262"/>
                    <a:gd name="connsiteY16" fmla="*/ 730587 h 860342"/>
                    <a:gd name="connsiteX17" fmla="*/ 82332 w 532262"/>
                    <a:gd name="connsiteY17" fmla="*/ 840124 h 860342"/>
                    <a:gd name="connsiteX18" fmla="*/ 66603 w 532262"/>
                    <a:gd name="connsiteY18" fmla="*/ 704842 h 860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32262" h="860342">
                      <a:moveTo>
                        <a:pt x="66603" y="704842"/>
                      </a:moveTo>
                      <a:lnTo>
                        <a:pt x="0" y="860342"/>
                      </a:lnTo>
                      <a:lnTo>
                        <a:pt x="47182" y="59433"/>
                      </a:lnTo>
                      <a:lnTo>
                        <a:pt x="138931" y="0"/>
                      </a:lnTo>
                      <a:lnTo>
                        <a:pt x="270001" y="8492"/>
                      </a:lnTo>
                      <a:lnTo>
                        <a:pt x="398450" y="45282"/>
                      </a:lnTo>
                      <a:lnTo>
                        <a:pt x="477092" y="84904"/>
                      </a:lnTo>
                      <a:lnTo>
                        <a:pt x="521657" y="149996"/>
                      </a:lnTo>
                      <a:lnTo>
                        <a:pt x="532262" y="223530"/>
                      </a:lnTo>
                      <a:lnTo>
                        <a:pt x="520482" y="259099"/>
                      </a:lnTo>
                      <a:lnTo>
                        <a:pt x="504753" y="315732"/>
                      </a:lnTo>
                      <a:lnTo>
                        <a:pt x="454288" y="372364"/>
                      </a:lnTo>
                      <a:lnTo>
                        <a:pt x="366993" y="410360"/>
                      </a:lnTo>
                      <a:lnTo>
                        <a:pt x="280487" y="416020"/>
                      </a:lnTo>
                      <a:lnTo>
                        <a:pt x="175532" y="416262"/>
                      </a:lnTo>
                      <a:lnTo>
                        <a:pt x="142103" y="825837"/>
                      </a:lnTo>
                      <a:lnTo>
                        <a:pt x="120432" y="730587"/>
                      </a:lnTo>
                      <a:lnTo>
                        <a:pt x="82332" y="840124"/>
                      </a:lnTo>
                      <a:lnTo>
                        <a:pt x="66603" y="704842"/>
                      </a:lnTo>
                      <a:close/>
                    </a:path>
                  </a:pathLst>
                </a:custGeom>
                <a:solidFill>
                  <a:srgbClr val="FFCD0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ja-JP" altLang="en-US"/>
                </a:p>
              </p:txBody>
            </p:sp>
            <p:sp>
              <p:nvSpPr>
                <p:cNvPr id="25" name="フリーフォーム: 図形 24">
                  <a:extLst>
                    <a:ext uri="{FF2B5EF4-FFF2-40B4-BE49-F238E27FC236}">
                      <a16:creationId xmlns:a16="http://schemas.microsoft.com/office/drawing/2014/main" id="{E78F6E1B-0B59-46F5-9252-08818F52D453}"/>
                    </a:ext>
                  </a:extLst>
                </p:cNvPr>
                <p:cNvSpPr/>
                <p:nvPr/>
              </p:nvSpPr>
              <p:spPr>
                <a:xfrm rot="703770">
                  <a:off x="4002392" y="3186717"/>
                  <a:ext cx="163650" cy="153009"/>
                </a:xfrm>
                <a:custGeom>
                  <a:avLst/>
                  <a:gdLst>
                    <a:gd name="connsiteX0" fmla="*/ 23813 w 114300"/>
                    <a:gd name="connsiteY0" fmla="*/ 0 h 109537"/>
                    <a:gd name="connsiteX1" fmla="*/ 0 w 114300"/>
                    <a:gd name="connsiteY1" fmla="*/ 52387 h 109537"/>
                    <a:gd name="connsiteX2" fmla="*/ 33338 w 114300"/>
                    <a:gd name="connsiteY2" fmla="*/ 109537 h 109537"/>
                    <a:gd name="connsiteX3" fmla="*/ 95250 w 114300"/>
                    <a:gd name="connsiteY3" fmla="*/ 104775 h 109537"/>
                    <a:gd name="connsiteX4" fmla="*/ 114300 w 114300"/>
                    <a:gd name="connsiteY4" fmla="*/ 76200 h 109537"/>
                    <a:gd name="connsiteX5" fmla="*/ 109538 w 114300"/>
                    <a:gd name="connsiteY5" fmla="*/ 9525 h 109537"/>
                    <a:gd name="connsiteX6" fmla="*/ 23813 w 114300"/>
                    <a:gd name="connsiteY6" fmla="*/ 0 h 1095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14300" h="109537">
                      <a:moveTo>
                        <a:pt x="23813" y="0"/>
                      </a:moveTo>
                      <a:lnTo>
                        <a:pt x="0" y="52387"/>
                      </a:lnTo>
                      <a:lnTo>
                        <a:pt x="33338" y="109537"/>
                      </a:lnTo>
                      <a:lnTo>
                        <a:pt x="95250" y="104775"/>
                      </a:lnTo>
                      <a:lnTo>
                        <a:pt x="114300" y="76200"/>
                      </a:lnTo>
                      <a:lnTo>
                        <a:pt x="109538" y="9525"/>
                      </a:lnTo>
                      <a:lnTo>
                        <a:pt x="23813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</p:grpSp>
      </p:grpSp>
      <p:pic>
        <p:nvPicPr>
          <p:cNvPr id="11" name="図 10">
            <a:extLst>
              <a:ext uri="{FF2B5EF4-FFF2-40B4-BE49-F238E27FC236}">
                <a16:creationId xmlns:a16="http://schemas.microsoft.com/office/drawing/2014/main" id="{B3CDE990-432F-4CC9-B5C7-6AC1257757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53" y="463040"/>
            <a:ext cx="678927" cy="352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2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「Roland MT-32 logo」の画像検索結果">
            <a:extLst>
              <a:ext uri="{FF2B5EF4-FFF2-40B4-BE49-F238E27FC236}">
                <a16:creationId xmlns:a16="http://schemas.microsoft.com/office/drawing/2014/main" id="{5DF97D44-FC46-4F2A-BA7C-21A9A8A9C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479" y="998534"/>
            <a:ext cx="3032621" cy="58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「Roland MT-32 logo」の画像検索結果">
            <a:extLst>
              <a:ext uri="{FF2B5EF4-FFF2-40B4-BE49-F238E27FC236}">
                <a16:creationId xmlns:a16="http://schemas.microsoft.com/office/drawing/2014/main" id="{B950E0B0-7497-408E-B695-D93CE35864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77941" y="483957"/>
            <a:ext cx="4924269" cy="95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Roland MT-32 logo」の画像検索結果">
            <a:extLst>
              <a:ext uri="{FF2B5EF4-FFF2-40B4-BE49-F238E27FC236}">
                <a16:creationId xmlns:a16="http://schemas.microsoft.com/office/drawing/2014/main" id="{21DE573B-9CB6-4EC9-A30D-B605EE7EB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75" y="510761"/>
            <a:ext cx="2567609" cy="924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FA39783-3A9D-4268-9941-94B97C8A35A8}"/>
              </a:ext>
            </a:extLst>
          </p:cNvPr>
          <p:cNvGrpSpPr/>
          <p:nvPr/>
        </p:nvGrpSpPr>
        <p:grpSpPr>
          <a:xfrm>
            <a:off x="227995" y="2077283"/>
            <a:ext cx="9059694" cy="2703434"/>
            <a:chOff x="1599249" y="3670609"/>
            <a:chExt cx="9059694" cy="2703434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C50097BB-EE59-4431-9846-E1BCEA8CAF60}"/>
                </a:ext>
              </a:extLst>
            </p:cNvPr>
            <p:cNvSpPr/>
            <p:nvPr/>
          </p:nvSpPr>
          <p:spPr>
            <a:xfrm>
              <a:off x="1599249" y="3670609"/>
              <a:ext cx="9059694" cy="270343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>
              <a:extLst>
                <a:ext uri="{FF2B5EF4-FFF2-40B4-BE49-F238E27FC236}">
                  <a16:creationId xmlns:a16="http://schemas.microsoft.com/office/drawing/2014/main" id="{98D74674-4B34-4F89-A455-F3CDA47441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772" b="89577" l="2422" r="89909">
                          <a14:foregroundMark x1="2523" y1="15961" x2="2523" y2="15961"/>
                          <a14:foregroundMark x1="10394" y1="29642" x2="10394" y2="29642"/>
                          <a14:foregroundMark x1="13623" y1="39414" x2="13925" y2="57655"/>
                          <a14:foregroundMark x1="30979" y1="56678" x2="28961" y2="72313"/>
                          <a14:foregroundMark x1="15843" y1="62866" x2="19273" y2="83062"/>
                          <a14:foregroundMark x1="64682" y1="13029" x2="67911" y2="2703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548457" y="4438968"/>
              <a:ext cx="4028974" cy="1147674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C2E9128A-E809-44A4-93B2-6058764B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8039" b="90997" l="4126" r="90011">
                          <a14:foregroundMark x1="24104" y1="48875" x2="30836" y2="50804"/>
                          <a14:foregroundMark x1="38545" y1="18650" x2="37134" y2="40193"/>
                          <a14:foregroundMark x1="53963" y1="48232" x2="61455" y2="48875"/>
                          <a14:foregroundMark x1="9663" y1="51447" x2="20521" y2="46945"/>
                          <a14:foregroundMark x1="4126" y1="13826" x2="5755" y2="13826"/>
                          <a14:foregroundMark x1="4452" y1="7717" x2="30945" y2="8039"/>
                          <a14:foregroundMark x1="30945" y1="8039" x2="37676" y2="19614"/>
                          <a14:foregroundMark x1="26167" y1="90032" x2="32573" y2="90997"/>
                          <a14:foregroundMark x1="38654" y1="62058" x2="35505" y2="87138"/>
                          <a14:foregroundMark x1="7275" y1="90997" x2="20087" y2="90675"/>
                          <a14:foregroundMark x1="20087" y1="90675" x2="20195" y2="90675"/>
                          <a14:foregroundMark x1="50054" y1="12219" x2="67644" y2="12862"/>
                          <a14:foregroundMark x1="65364" y1="10289" x2="78936" y2="10611"/>
                          <a14:foregroundMark x1="78709" y1="40109" x2="78610" y2="48553"/>
                          <a14:foregroundMark x1="78936" y1="10611" x2="78827" y2="18971"/>
                          <a14:foregroundMark x1="78610" y1="48553" x2="63301" y2="48232"/>
                          <a14:foregroundMark x1="53094" y1="49839" x2="49511" y2="72347"/>
                          <a14:foregroundMark x1="50923" y1="87460" x2="49403" y2="64952"/>
                          <a14:foregroundMark x1="53312" y1="90675" x2="68404" y2="90997"/>
                          <a14:foregroundMark x1="83931" y1="89711" x2="74701" y2="88103"/>
                          <a14:foregroundMark x1="81759" y1="47267" x2="82302" y2="34727"/>
                          <a14:backgroundMark x1="47340" y1="31833" x2="45820" y2="31833"/>
                          <a14:backgroundMark x1="78936" y1="32797" x2="79370" y2="28296"/>
                          <a14:backgroundMark x1="79262" y1="24759" x2="79262" y2="34405"/>
                          <a14:backgroundMark x1="78719" y1="21222" x2="79045" y2="27653"/>
                          <a14:backgroundMark x1="78502" y1="35691" x2="78393" y2="37942"/>
                          <a14:backgroundMark x1="78284" y1="34405" x2="78610" y2="37299"/>
                          <a14:backgroundMark x1="79045" y1="19936" x2="78719" y2="19614"/>
                          <a14:backgroundMark x1="78936" y1="35691" x2="78719" y2="38264"/>
                          <a14:backgroundMark x1="78502" y1="36977" x2="78502" y2="39228"/>
                          <a14:backgroundMark x1="78825" y1="20000" x2="78947" y2="18929"/>
                          <a14:backgroundMark x1="78825" y1="37143" x2="78703" y2="38929"/>
                          <a14:backgroundMark x1="78703" y1="38929" x2="78825" y2="40000"/>
                          <a14:backgroundMark x1="78458" y1="39286" x2="78703" y2="39643"/>
                          <a14:backgroundMark x1="78580" y1="21429" x2="78825" y2="185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 t="-5300" b="-5300"/>
            <a:stretch/>
          </p:blipFill>
          <p:spPr>
            <a:xfrm>
              <a:off x="6464187" y="4361093"/>
              <a:ext cx="3396521" cy="1285866"/>
            </a:xfrm>
            <a:prstGeom prst="rect">
              <a:avLst/>
            </a:prstGeom>
          </p:spPr>
        </p:pic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AC7978F2-92A0-45DD-80CB-5FD67A89C341}"/>
                </a:ext>
              </a:extLst>
            </p:cNvPr>
            <p:cNvSpPr/>
            <p:nvPr/>
          </p:nvSpPr>
          <p:spPr>
            <a:xfrm>
              <a:off x="6019322" y="4873856"/>
              <a:ext cx="339726" cy="196849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>
            <a:extLst>
              <a:ext uri="{FF2B5EF4-FFF2-40B4-BE49-F238E27FC236}">
                <a16:creationId xmlns:a16="http://schemas.microsoft.com/office/drawing/2014/main" id="{1885B302-3C38-472D-A453-D108076F13A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2934" y="5422900"/>
            <a:ext cx="5755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17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A69F27D6-A34A-40EF-BA70-C84B6A1EC4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0287" y="3498698"/>
            <a:ext cx="4908624" cy="2703434"/>
          </a:xfrm>
          <a:prstGeom prst="rect">
            <a:avLst/>
          </a:prstGeom>
        </p:spPr>
      </p:pic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15975587-E182-46D9-9833-92ED274828E4}"/>
              </a:ext>
            </a:extLst>
          </p:cNvPr>
          <p:cNvGrpSpPr/>
          <p:nvPr/>
        </p:nvGrpSpPr>
        <p:grpSpPr>
          <a:xfrm>
            <a:off x="569741" y="1085000"/>
            <a:ext cx="8260635" cy="1206516"/>
            <a:chOff x="569741" y="1085000"/>
            <a:chExt cx="8260635" cy="1206516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4490BD7-E605-425B-B50E-1D8E748C9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841500" y="1085000"/>
              <a:ext cx="2048617" cy="1125728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84566010-4864-4492-8DD3-FB5A73E5ED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55870" y="1085000"/>
              <a:ext cx="2990335" cy="1125728"/>
            </a:xfrm>
            <a:prstGeom prst="rect">
              <a:avLst/>
            </a:prstGeom>
          </p:spPr>
        </p:pic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E28AB870-650E-4E99-B36A-F31776CB8DCF}"/>
                </a:ext>
              </a:extLst>
            </p:cNvPr>
            <p:cNvSpPr/>
            <p:nvPr/>
          </p:nvSpPr>
          <p:spPr>
            <a:xfrm>
              <a:off x="3936653" y="1519406"/>
              <a:ext cx="339726" cy="19684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" name="Picture 2" descr="Aggie URW">
              <a:extLst>
                <a:ext uri="{FF2B5EF4-FFF2-40B4-BE49-F238E27FC236}">
                  <a16:creationId xmlns:a16="http://schemas.microsoft.com/office/drawing/2014/main" id="{540802E3-839C-4379-83E6-8EF2DF2172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0709"/>
            <a:stretch/>
          </p:blipFill>
          <p:spPr bwMode="auto">
            <a:xfrm>
              <a:off x="569741" y="1092200"/>
              <a:ext cx="1189209" cy="1092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EFF2A684-2915-45A9-81D6-B3879E1DCD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346205" y="1092200"/>
              <a:ext cx="1484171" cy="1125728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96C96CC6-1523-49D5-A5FA-A155F4522C11}"/>
                </a:ext>
              </a:extLst>
            </p:cNvPr>
            <p:cNvSpPr/>
            <p:nvPr/>
          </p:nvSpPr>
          <p:spPr>
            <a:xfrm>
              <a:off x="7579783" y="1923538"/>
              <a:ext cx="1250592" cy="3679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F8CC568B-9DBB-4A05-8984-520DDDBDB2D4}"/>
                </a:ext>
              </a:extLst>
            </p:cNvPr>
            <p:cNvSpPr/>
            <p:nvPr/>
          </p:nvSpPr>
          <p:spPr>
            <a:xfrm>
              <a:off x="7391401" y="1551633"/>
              <a:ext cx="159220" cy="2009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5" name="図 24">
            <a:extLst>
              <a:ext uri="{FF2B5EF4-FFF2-40B4-BE49-F238E27FC236}">
                <a16:creationId xmlns:a16="http://schemas.microsoft.com/office/drawing/2014/main" id="{532CA8C2-BC95-4190-B53C-7C72CA0247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2555" y="2825443"/>
            <a:ext cx="741396" cy="10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557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reative | Brands of the World™ | Download vector logos and logotypes">
            <a:extLst>
              <a:ext uri="{FF2B5EF4-FFF2-40B4-BE49-F238E27FC236}">
                <a16:creationId xmlns:a16="http://schemas.microsoft.com/office/drawing/2014/main" id="{60992B12-CDE7-4E90-8D20-B7E06C0E2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988" y="2651082"/>
            <a:ext cx="4673380" cy="4673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reative SoundBlaster AWE32 for PC-9800">
            <a:extLst>
              <a:ext uri="{FF2B5EF4-FFF2-40B4-BE49-F238E27FC236}">
                <a16:creationId xmlns:a16="http://schemas.microsoft.com/office/drawing/2014/main" id="{E0CA8219-032F-4F6B-8C72-A4E194A08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934" y="4681783"/>
            <a:ext cx="2647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New Creative Labs Sound Blaster Drivers Collection. (Updated 6th Jan.  2014) \ VOGONS">
            <a:extLst>
              <a:ext uri="{FF2B5EF4-FFF2-40B4-BE49-F238E27FC236}">
                <a16:creationId xmlns:a16="http://schemas.microsoft.com/office/drawing/2014/main" id="{E1777545-106A-4BA5-97E9-12147CB91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9" y="170191"/>
            <a:ext cx="47529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82D649-EFEB-470C-B5E6-7A7584AC2CC6}"/>
              </a:ext>
            </a:extLst>
          </p:cNvPr>
          <p:cNvSpPr txBox="1"/>
          <p:nvPr/>
        </p:nvSpPr>
        <p:spPr>
          <a:xfrm>
            <a:off x="4639469" y="177880"/>
            <a:ext cx="4745110" cy="1242973"/>
          </a:xfrm>
          <a:prstGeom prst="rect">
            <a:avLst/>
          </a:prstGeom>
          <a:solidFill>
            <a:srgbClr val="F1AF0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ctr"/>
            <a:r>
              <a:rPr kumimoji="1" lang="en-US" altLang="ja-JP" sz="10500" dirty="0">
                <a:solidFill>
                  <a:srgbClr val="363C92"/>
                </a:solidFill>
                <a:latin typeface="Arial Black" panose="020B0A04020102020204" pitchFamily="34" charset="0"/>
              </a:rPr>
              <a:t>YMF</a:t>
            </a:r>
            <a:endParaRPr kumimoji="1" lang="ja-JP" altLang="en-US" sz="10500" dirty="0">
              <a:solidFill>
                <a:srgbClr val="363C92"/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531683E-4F99-444B-B3FA-18047B1A104E}"/>
              </a:ext>
            </a:extLst>
          </p:cNvPr>
          <p:cNvSpPr txBox="1"/>
          <p:nvPr/>
        </p:nvSpPr>
        <p:spPr>
          <a:xfrm>
            <a:off x="4639469" y="1424789"/>
            <a:ext cx="4745110" cy="1075523"/>
          </a:xfrm>
          <a:prstGeom prst="rect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txBody>
          <a:bodyPr wrap="none" lIns="0" tIns="0" rIns="0" bIns="0" rtlCol="0" anchor="ctr">
            <a:noAutofit/>
          </a:bodyPr>
          <a:lstStyle/>
          <a:p>
            <a:pPr algn="r"/>
            <a:r>
              <a:rPr kumimoji="1" lang="en-US" altLang="ja-JP" sz="13800" dirty="0">
                <a:ln w="15875">
                  <a:noFill/>
                </a:ln>
                <a:gradFill>
                  <a:gsLst>
                    <a:gs pos="20000">
                      <a:schemeClr val="accent4">
                        <a:lumMod val="75000"/>
                      </a:schemeClr>
                    </a:gs>
                    <a:gs pos="39000">
                      <a:schemeClr val="accent4">
                        <a:lumMod val="20000"/>
                        <a:lumOff val="80000"/>
                      </a:schemeClr>
                    </a:gs>
                    <a:gs pos="80000">
                      <a:schemeClr val="accent4">
                        <a:lumMod val="75000"/>
                      </a:schemeClr>
                    </a:gs>
                  </a:gsLst>
                  <a:lin ang="5400000" scaled="0"/>
                </a:gradFill>
                <a:latin typeface="Blackadder ITC" panose="04020505051007020D02" pitchFamily="82" charset="0"/>
              </a:rPr>
              <a:t>! </a:t>
            </a:r>
            <a:endParaRPr kumimoji="1" lang="ja-JP" altLang="en-US" sz="10500" dirty="0">
              <a:ln w="15875">
                <a:noFill/>
              </a:ln>
              <a:gradFill>
                <a:gsLst>
                  <a:gs pos="20000">
                    <a:schemeClr val="accent4">
                      <a:lumMod val="75000"/>
                    </a:schemeClr>
                  </a:gs>
                  <a:gs pos="39000">
                    <a:schemeClr val="accent4">
                      <a:lumMod val="20000"/>
                      <a:lumOff val="80000"/>
                    </a:schemeClr>
                  </a:gs>
                  <a:gs pos="80000">
                    <a:schemeClr val="accent4">
                      <a:lumMod val="75000"/>
                    </a:schemeClr>
                  </a:gs>
                </a:gsLst>
                <a:lin ang="5400000" scaled="0"/>
              </a:gradFill>
              <a:latin typeface="Blackadder ITC" panose="04020505051007020D02" pitchFamily="82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8EA855E-9794-4373-8DDE-7FD80ED20D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5157" y="3120611"/>
            <a:ext cx="5673796" cy="116690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F98B607-4DD7-420B-A505-F634DB78405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094" t="9919" r="6710" b="9612"/>
          <a:stretch/>
        </p:blipFill>
        <p:spPr>
          <a:xfrm>
            <a:off x="5804004" y="1544889"/>
            <a:ext cx="2573234" cy="865478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47A24C3F-6445-42F9-818D-CD102F3E97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4892" y="969287"/>
            <a:ext cx="805081" cy="49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136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90</Words>
  <Application>Microsoft Office PowerPoint</Application>
  <PresentationFormat>ワイド画面</PresentationFormat>
  <Paragraphs>68</Paragraphs>
  <Slides>17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43" baseType="lpstr">
      <vt:lpstr>AR JULIAN</vt:lpstr>
      <vt:lpstr>DSEG14 Modern Mini</vt:lpstr>
      <vt:lpstr>F910新コミック体</vt:lpstr>
      <vt:lpstr>HandelGothic BT</vt:lpstr>
      <vt:lpstr>Kaushan Script</vt:lpstr>
      <vt:lpstr>Mission GT-R Condensed</vt:lpstr>
      <vt:lpstr>Nimbus Mono</vt:lpstr>
      <vt:lpstr>Nintender</vt:lpstr>
      <vt:lpstr>NiseSega</vt:lpstr>
      <vt:lpstr>QuickSilver</vt:lpstr>
      <vt:lpstr>SF Atarian System</vt:lpstr>
      <vt:lpstr>Space Invaders</vt:lpstr>
      <vt:lpstr>Tondo</vt:lpstr>
      <vt:lpstr>游ゴシック</vt:lpstr>
      <vt:lpstr>游ゴシック Light</vt:lpstr>
      <vt:lpstr>Agency FB</vt:lpstr>
      <vt:lpstr>Arial</vt:lpstr>
      <vt:lpstr>Arial Black</vt:lpstr>
      <vt:lpstr>Bahnschrift Condensed</vt:lpstr>
      <vt:lpstr>Bauhaus 93</vt:lpstr>
      <vt:lpstr>Blackadder ITC</vt:lpstr>
      <vt:lpstr>Engravers MT</vt:lpstr>
      <vt:lpstr>Showcard Gothic</vt:lpstr>
      <vt:lpstr>Sylfaen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2021-01-28T09:09:08Z</dcterms:created>
  <dcterms:modified xsi:type="dcterms:W3CDTF">2022-10-31T14:17:00Z</dcterms:modified>
</cp:coreProperties>
</file>