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19"/>
  </p:notesMasterIdLst>
  <p:sldIdLst>
    <p:sldId id="297" r:id="rId2"/>
    <p:sldId id="295" r:id="rId3"/>
    <p:sldId id="296" r:id="rId4"/>
    <p:sldId id="293" r:id="rId5"/>
    <p:sldId id="294" r:id="rId6"/>
    <p:sldId id="299" r:id="rId7"/>
    <p:sldId id="298" r:id="rId8"/>
    <p:sldId id="300" r:id="rId9"/>
    <p:sldId id="304" r:id="rId10"/>
    <p:sldId id="305" r:id="rId11"/>
    <p:sldId id="306" r:id="rId12"/>
    <p:sldId id="307" r:id="rId13"/>
    <p:sldId id="301" r:id="rId14"/>
    <p:sldId id="302" r:id="rId15"/>
    <p:sldId id="303" r:id="rId16"/>
    <p:sldId id="309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5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8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2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セットアップ方法</a:t>
            </a:r>
            <a:br>
              <a:rPr kumimoji="1" lang="en-US" altLang="ja-JP" dirty="0"/>
            </a:br>
            <a:r>
              <a:rPr kumimoji="1" lang="ja-JP" altLang="en-US" dirty="0"/>
              <a:t>（ソフト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音源として）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611CC-C6A8-398E-A6AF-6754A249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58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音色設定</a:t>
            </a:r>
            <a:r>
              <a:rPr kumimoji="1" lang="en-US" altLang="ja-JP" dirty="0"/>
              <a:t>3</a:t>
            </a:r>
            <a:br>
              <a:rPr kumimoji="1" lang="en-US" altLang="ja-JP" dirty="0"/>
            </a:br>
            <a:r>
              <a:rPr kumimoji="1" lang="ja-JP" altLang="en-US" dirty="0"/>
              <a:t>音源ドライバーによる独自の音色拡張設定も可能です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6858F95-F014-D605-05D8-EFFA311E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486608"/>
            <a:ext cx="4442845" cy="3955123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99DD109-282E-5518-DB83-0BF77C270BDA}"/>
              </a:ext>
            </a:extLst>
          </p:cNvPr>
          <p:cNvSpPr/>
          <p:nvPr/>
        </p:nvSpPr>
        <p:spPr>
          <a:xfrm>
            <a:off x="6671095" y="2375140"/>
            <a:ext cx="3605841" cy="984849"/>
          </a:xfrm>
          <a:prstGeom prst="wedgeRectCallout">
            <a:avLst>
              <a:gd name="adj1" fmla="val -87978"/>
              <a:gd name="adj2" fmla="val -19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でプログラムチェンジしたら、</a:t>
            </a:r>
            <a:r>
              <a:rPr kumimoji="1" lang="en-US" altLang="ja-JP" dirty="0"/>
              <a:t>FM</a:t>
            </a:r>
            <a:r>
              <a:rPr kumimoji="1" lang="ja-JP" altLang="en-US" dirty="0"/>
              <a:t>音源チップ全体の設定を変更する事が可能です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7695CC0E-A1D7-6E6E-E457-B921D4E376B8}"/>
              </a:ext>
            </a:extLst>
          </p:cNvPr>
          <p:cNvSpPr/>
          <p:nvPr/>
        </p:nvSpPr>
        <p:spPr>
          <a:xfrm>
            <a:off x="6671095" y="3830129"/>
            <a:ext cx="3605841" cy="984849"/>
          </a:xfrm>
          <a:prstGeom prst="wedgeRectCallout">
            <a:avLst>
              <a:gd name="adj1" fmla="val -87978"/>
              <a:gd name="adj2" fmla="val -19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のコントロールチェンジ値にオフセットを追加できます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4DFCFFB4-8E17-74AD-4502-E0DEC8712191}"/>
              </a:ext>
            </a:extLst>
          </p:cNvPr>
          <p:cNvSpPr/>
          <p:nvPr/>
        </p:nvSpPr>
        <p:spPr>
          <a:xfrm>
            <a:off x="6671095" y="5249041"/>
            <a:ext cx="3605841" cy="490401"/>
          </a:xfrm>
          <a:prstGeom prst="wedgeRectCallout">
            <a:avLst>
              <a:gd name="adj1" fmla="val -87978"/>
              <a:gd name="adj2" fmla="val -19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独自の</a:t>
            </a:r>
            <a:r>
              <a:rPr kumimoji="1" lang="en-US" altLang="ja-JP" dirty="0"/>
              <a:t>ADSR</a:t>
            </a:r>
            <a:r>
              <a:rPr kumimoji="1" lang="ja-JP" altLang="en-US" dirty="0"/>
              <a:t>を設定できます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ABEA8595-11EE-674A-817B-9F3F650C1EC5}"/>
              </a:ext>
            </a:extLst>
          </p:cNvPr>
          <p:cNvSpPr/>
          <p:nvPr/>
        </p:nvSpPr>
        <p:spPr>
          <a:xfrm>
            <a:off x="6671095" y="5683104"/>
            <a:ext cx="4894052" cy="490401"/>
          </a:xfrm>
          <a:prstGeom prst="wedgeRectCallout">
            <a:avLst>
              <a:gd name="adj1" fmla="val -87978"/>
              <a:gd name="adj2" fmla="val -19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アルペジエイターを設定できます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391DC954-5C25-D1B4-6F96-4C3012D5334F}"/>
              </a:ext>
            </a:extLst>
          </p:cNvPr>
          <p:cNvSpPr/>
          <p:nvPr/>
        </p:nvSpPr>
        <p:spPr>
          <a:xfrm>
            <a:off x="6671095" y="6173505"/>
            <a:ext cx="4894052" cy="490401"/>
          </a:xfrm>
          <a:prstGeom prst="wedgeRectCallout">
            <a:avLst>
              <a:gd name="adj1" fmla="val -87390"/>
              <a:gd name="adj2" fmla="val -862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独自のエフェクトを設定できます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高速アルペジオ、トレモロなどに便利です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0D9DDF3-C6C0-9B17-10D7-E76107B1D477}"/>
              </a:ext>
            </a:extLst>
          </p:cNvPr>
          <p:cNvSpPr/>
          <p:nvPr/>
        </p:nvSpPr>
        <p:spPr>
          <a:xfrm>
            <a:off x="878006" y="2486609"/>
            <a:ext cx="3745752" cy="8201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8E3E07E-8137-2164-AD6D-FC31356ABACB}"/>
              </a:ext>
            </a:extLst>
          </p:cNvPr>
          <p:cNvSpPr/>
          <p:nvPr/>
        </p:nvSpPr>
        <p:spPr>
          <a:xfrm>
            <a:off x="878006" y="3306792"/>
            <a:ext cx="3693994" cy="1621765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6ABA517-ACE9-A537-6298-D1453FAAE6AC}"/>
              </a:ext>
            </a:extLst>
          </p:cNvPr>
          <p:cNvSpPr/>
          <p:nvPr/>
        </p:nvSpPr>
        <p:spPr>
          <a:xfrm>
            <a:off x="878006" y="5117422"/>
            <a:ext cx="4033300" cy="10560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22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音色設定</a:t>
            </a:r>
            <a:r>
              <a:rPr kumimoji="1" lang="en-US" altLang="ja-JP" dirty="0"/>
              <a:t>4</a:t>
            </a:r>
            <a:br>
              <a:rPr kumimoji="1" lang="en-US" altLang="ja-JP" dirty="0"/>
            </a:br>
            <a:r>
              <a:rPr kumimoji="1" lang="en-US" altLang="ja-JP" dirty="0"/>
              <a:t>MIDI</a:t>
            </a:r>
            <a:r>
              <a:rPr kumimoji="1" lang="ja-JP" altLang="en-US" dirty="0"/>
              <a:t>キーボードのノブなどに音色の変更機能を割り当てられます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3B92811-16A6-284B-9E38-43F1F1F9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0" y="2265871"/>
            <a:ext cx="5025459" cy="4368325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AA9C2C8-329C-24FA-58B6-E0C6EC79EA78}"/>
              </a:ext>
            </a:extLst>
          </p:cNvPr>
          <p:cNvSpPr/>
          <p:nvPr/>
        </p:nvSpPr>
        <p:spPr>
          <a:xfrm>
            <a:off x="2062700" y="2900958"/>
            <a:ext cx="3676742" cy="612868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18F6BCD0-1266-7731-09A3-21A25B249CA1}"/>
              </a:ext>
            </a:extLst>
          </p:cNvPr>
          <p:cNvSpPr/>
          <p:nvPr/>
        </p:nvSpPr>
        <p:spPr>
          <a:xfrm>
            <a:off x="6268529" y="2858219"/>
            <a:ext cx="3605841" cy="984849"/>
          </a:xfrm>
          <a:prstGeom prst="wedgeRectCallout">
            <a:avLst>
              <a:gd name="adj1" fmla="val -87978"/>
              <a:gd name="adj2" fmla="val -193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CC#70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79</a:t>
            </a:r>
            <a:r>
              <a:rPr kumimoji="1" lang="ja-JP" altLang="en-US" dirty="0"/>
              <a:t>のメッセージを送る事で、ここに記載した音色レジスタなどの値を変更できます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808639A7-685C-36FD-DF8F-150EAA5C27E5}"/>
              </a:ext>
            </a:extLst>
          </p:cNvPr>
          <p:cNvSpPr/>
          <p:nvPr/>
        </p:nvSpPr>
        <p:spPr>
          <a:xfrm>
            <a:off x="6159261" y="4313208"/>
            <a:ext cx="5555411" cy="2191109"/>
          </a:xfrm>
          <a:prstGeom prst="wedgeRectCallout">
            <a:avLst>
              <a:gd name="adj1" fmla="val -80250"/>
              <a:gd name="adj2" fmla="val -942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例えば「</a:t>
            </a:r>
            <a:r>
              <a:rPr kumimoji="1" lang="en-US" altLang="ja-JP" dirty="0"/>
              <a:t>Ops[0].TL</a:t>
            </a:r>
            <a:r>
              <a:rPr kumimoji="1" lang="ja-JP" altLang="en-US" dirty="0"/>
              <a:t>」と書くと、</a:t>
            </a:r>
            <a:r>
              <a:rPr kumimoji="1" lang="en-US" altLang="ja-JP" dirty="0"/>
              <a:t>CC#70</a:t>
            </a:r>
            <a:r>
              <a:rPr kumimoji="1" lang="ja-JP" altLang="en-US" dirty="0"/>
              <a:t>の値に合わせてオペレータ</a:t>
            </a:r>
            <a:r>
              <a:rPr kumimoji="1" lang="en-US" altLang="ja-JP" dirty="0"/>
              <a:t>0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TL</a:t>
            </a:r>
            <a:r>
              <a:rPr kumimoji="1" lang="ja-JP" altLang="en-US" dirty="0"/>
              <a:t>値が変化します。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四則演算も可能です。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AMS/PMS</a:t>
            </a:r>
            <a:r>
              <a:rPr kumimoji="1" lang="ja-JP" altLang="en-US" dirty="0"/>
              <a:t>だけでなく、</a:t>
            </a:r>
            <a:r>
              <a:rPr kumimoji="1" lang="en-US" altLang="ja-JP" dirty="0"/>
              <a:t>ALG</a:t>
            </a:r>
            <a:r>
              <a:rPr kumimoji="1" lang="ja-JP" altLang="en-US" dirty="0"/>
              <a:t>なども記載できます。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複数のレジスタを同時に変更したい場合は、カンマで区切っていれてください。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7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音色設定</a:t>
            </a:r>
            <a:r>
              <a:rPr kumimoji="1" lang="en-US" altLang="ja-JP" dirty="0"/>
              <a:t>5</a:t>
            </a:r>
            <a:br>
              <a:rPr kumimoji="1" lang="en-US" altLang="ja-JP" dirty="0"/>
            </a:br>
            <a:r>
              <a:rPr kumimoji="1" lang="ja-JP" altLang="en-US" dirty="0"/>
              <a:t>ドラム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(10ch)</a:t>
            </a:r>
            <a:r>
              <a:rPr kumimoji="1" lang="ja-JP" altLang="en-US" dirty="0"/>
              <a:t>用の音色や、複数音を合成させた</a:t>
            </a:r>
            <a:r>
              <a:rPr lang="ja-JP" altLang="en-US" dirty="0"/>
              <a:t>音色も設定できます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28EE879-AA65-90CA-E280-EBFB14B9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21" y="2300724"/>
            <a:ext cx="4999307" cy="20239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7FCEE2F-8A35-BD6B-6490-34ECC2F8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192" y="4427877"/>
            <a:ext cx="3658049" cy="23607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0D2566-85DA-0938-C302-4EEF4208B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98" y="4812004"/>
            <a:ext cx="3376583" cy="613924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E052F39-1068-F364-2285-A578AD3716CC}"/>
              </a:ext>
            </a:extLst>
          </p:cNvPr>
          <p:cNvSpPr/>
          <p:nvPr/>
        </p:nvSpPr>
        <p:spPr>
          <a:xfrm>
            <a:off x="2760452" y="3214776"/>
            <a:ext cx="2978989" cy="29904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40FCEAA-1672-8630-C2A0-1971877156E2}"/>
              </a:ext>
            </a:extLst>
          </p:cNvPr>
          <p:cNvSpPr/>
          <p:nvPr/>
        </p:nvSpPr>
        <p:spPr>
          <a:xfrm>
            <a:off x="7567615" y="2636263"/>
            <a:ext cx="3605841" cy="984849"/>
          </a:xfrm>
          <a:prstGeom prst="wedgeRectCallout">
            <a:avLst>
              <a:gd name="adj1" fmla="val -105522"/>
              <a:gd name="adj2" fmla="val 290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10ch</a:t>
            </a:r>
            <a:r>
              <a:rPr kumimoji="1" lang="ja-JP" altLang="en-US" dirty="0"/>
              <a:t>の鍵盤</a:t>
            </a:r>
            <a:r>
              <a:rPr kumimoji="1" lang="en-US" altLang="ja-JP" dirty="0"/>
              <a:t>C-1</a:t>
            </a:r>
            <a:r>
              <a:rPr kumimoji="1" lang="ja-JP" altLang="en-US" dirty="0"/>
              <a:t>に、割り当てる音色を記載する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67F24AD-CD85-E061-B820-E923441A5455}"/>
              </a:ext>
            </a:extLst>
          </p:cNvPr>
          <p:cNvSpPr/>
          <p:nvPr/>
        </p:nvSpPr>
        <p:spPr>
          <a:xfrm>
            <a:off x="6430215" y="3724280"/>
            <a:ext cx="3605841" cy="984849"/>
          </a:xfrm>
          <a:prstGeom prst="wedgeRectCallout">
            <a:avLst>
              <a:gd name="adj1" fmla="val -138058"/>
              <a:gd name="adj2" fmla="val 635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r>
              <a:rPr kumimoji="1" lang="en-US" altLang="ja-JP" dirty="0" err="1"/>
              <a:t>CombinedTimbre</a:t>
            </a:r>
            <a:r>
              <a:rPr kumimoji="1" lang="en-US" altLang="ja-JP" dirty="0"/>
              <a:t>]</a:t>
            </a:r>
            <a:r>
              <a:rPr kumimoji="1" lang="ja-JP" altLang="en-US" dirty="0"/>
              <a:t>で複数音色を同時に鳴らせます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D2C2094-4745-A1D0-B17B-2A38120D94E4}"/>
              </a:ext>
            </a:extLst>
          </p:cNvPr>
          <p:cNvSpPr/>
          <p:nvPr/>
        </p:nvSpPr>
        <p:spPr>
          <a:xfrm>
            <a:off x="3860395" y="5007090"/>
            <a:ext cx="583572" cy="29904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B5B9FF1-DECE-1BE2-1E44-F5DBF1582434}"/>
              </a:ext>
            </a:extLst>
          </p:cNvPr>
          <p:cNvSpPr/>
          <p:nvPr/>
        </p:nvSpPr>
        <p:spPr>
          <a:xfrm>
            <a:off x="4443967" y="6256532"/>
            <a:ext cx="1009440" cy="29904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97C0151-74EC-C07F-10BC-31E2E6E94B0B}"/>
              </a:ext>
            </a:extLst>
          </p:cNvPr>
          <p:cNvSpPr/>
          <p:nvPr/>
        </p:nvSpPr>
        <p:spPr>
          <a:xfrm>
            <a:off x="6430215" y="6043747"/>
            <a:ext cx="1392579" cy="29904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0D24139-D47F-9D38-6422-EF7794975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027" y="5455497"/>
            <a:ext cx="3562199" cy="1396608"/>
          </a:xfrm>
          <a:prstGeom prst="rect">
            <a:avLst/>
          </a:prstGeom>
        </p:spPr>
      </p:pic>
      <p:sp>
        <p:nvSpPr>
          <p:cNvPr id="25" name="矢印: 右 24">
            <a:extLst>
              <a:ext uri="{FF2B5EF4-FFF2-40B4-BE49-F238E27FC236}">
                <a16:creationId xmlns:a16="http://schemas.microsoft.com/office/drawing/2014/main" id="{F823E779-EFA9-D44D-84AE-959BD158EDC0}"/>
              </a:ext>
            </a:extLst>
          </p:cNvPr>
          <p:cNvSpPr/>
          <p:nvPr/>
        </p:nvSpPr>
        <p:spPr>
          <a:xfrm>
            <a:off x="4277189" y="5357762"/>
            <a:ext cx="333555" cy="4953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21A609EC-B12F-7157-38E7-C9119994B628}"/>
              </a:ext>
            </a:extLst>
          </p:cNvPr>
          <p:cNvSpPr/>
          <p:nvPr/>
        </p:nvSpPr>
        <p:spPr>
          <a:xfrm>
            <a:off x="8367623" y="4646762"/>
            <a:ext cx="3824377" cy="808734"/>
          </a:xfrm>
          <a:prstGeom prst="wedgeRectCallout">
            <a:avLst>
              <a:gd name="adj1" fmla="val 2762"/>
              <a:gd name="adj2" fmla="val 707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プログラム番号</a:t>
            </a:r>
            <a:r>
              <a:rPr kumimoji="1" lang="en-US" altLang="ja-JP" sz="1400" dirty="0"/>
              <a:t>X</a:t>
            </a:r>
            <a:r>
              <a:rPr kumimoji="1" lang="ja-JP" altLang="en-US" sz="1400" dirty="0"/>
              <a:t>に、</a:t>
            </a:r>
            <a:r>
              <a:rPr kumimoji="1" lang="en-US" altLang="ja-JP" sz="1400" dirty="0" err="1"/>
              <a:t>TimbreX</a:t>
            </a:r>
            <a:r>
              <a:rPr kumimoji="1" lang="ja-JP" altLang="en-US" sz="1400" dirty="0"/>
              <a:t>ではなく、</a:t>
            </a:r>
            <a:r>
              <a:rPr kumimoji="1" lang="en-US" altLang="ja-JP" sz="1400" dirty="0" err="1"/>
              <a:t>CombinedTimbreX</a:t>
            </a:r>
            <a:r>
              <a:rPr kumimoji="1" lang="ja-JP" altLang="en-US" sz="1400" dirty="0"/>
              <a:t>を割り当てます。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バンクを切り替えている、とイメージしてください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2BD069D-26CA-589B-2D68-FF50D43BD249}"/>
              </a:ext>
            </a:extLst>
          </p:cNvPr>
          <p:cNvSpPr/>
          <p:nvPr/>
        </p:nvSpPr>
        <p:spPr>
          <a:xfrm>
            <a:off x="8643668" y="6481146"/>
            <a:ext cx="2600937" cy="33722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3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07575-3F55-94DA-5345-8E904F8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DCSG</a:t>
            </a:r>
            <a:r>
              <a:rPr lang="ja-JP" altLang="en-US" dirty="0"/>
              <a:t>を使う場合</a:t>
            </a:r>
            <a:br>
              <a:rPr lang="en-US" altLang="ja-JP" dirty="0"/>
            </a:br>
            <a:r>
              <a:rPr lang="en-US" altLang="ja-JP" dirty="0"/>
              <a:t>YM2612</a:t>
            </a:r>
            <a:r>
              <a:rPr lang="ja-JP" altLang="en-US" dirty="0"/>
              <a:t>と同じく</a:t>
            </a:r>
            <a:r>
              <a:rPr lang="en-US" altLang="ja-JP" dirty="0"/>
              <a:t>[SN76496]</a:t>
            </a:r>
            <a:r>
              <a:rPr lang="ja-JP" altLang="en-US" dirty="0"/>
              <a:t>を選択し、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</a:t>
            </a:r>
            <a:r>
              <a:rPr kumimoji="1" lang="ja-JP" altLang="en-US" dirty="0"/>
              <a:t>で</a:t>
            </a:r>
            <a:r>
              <a:rPr kumimoji="1" lang="en-US" altLang="ja-JP" dirty="0"/>
              <a:t>[Real(VSIF Genesis(FTDI))]</a:t>
            </a:r>
            <a:r>
              <a:rPr kumimoji="1" lang="ja-JP" altLang="en-US" dirty="0"/>
              <a:t>を選択する。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12E567-290D-33FD-FF4F-743B6EB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3B4172A-0665-EDCC-42F9-11314D89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77" y="2772703"/>
            <a:ext cx="3612193" cy="1539373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8E92A4-481F-0ECE-2939-5210E0C65A46}"/>
              </a:ext>
            </a:extLst>
          </p:cNvPr>
          <p:cNvSpPr/>
          <p:nvPr/>
        </p:nvSpPr>
        <p:spPr>
          <a:xfrm>
            <a:off x="4253575" y="3892257"/>
            <a:ext cx="1984075" cy="41981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C228D04-A8E4-0C6E-3CF4-7C57ED43F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336" y="4953001"/>
            <a:ext cx="6104149" cy="1493649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F5686D6-1C4C-B162-A3E6-B4E393ED8C00}"/>
              </a:ext>
            </a:extLst>
          </p:cNvPr>
          <p:cNvSpPr/>
          <p:nvPr/>
        </p:nvSpPr>
        <p:spPr>
          <a:xfrm>
            <a:off x="9220410" y="5973301"/>
            <a:ext cx="1984075" cy="41981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56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受信</a:t>
            </a:r>
            <a:r>
              <a:rPr kumimoji="1" lang="en-US" altLang="ja-JP" dirty="0"/>
              <a:t>MIDI </a:t>
            </a:r>
            <a:r>
              <a:rPr kumimoji="1" lang="en-US" altLang="ja-JP" dirty="0" err="1"/>
              <a:t>ch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611CC-C6A8-398E-A6AF-6754A249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YM2612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DCSG</a:t>
            </a:r>
            <a:r>
              <a:rPr kumimoji="1" lang="ja-JP" altLang="en-US" dirty="0"/>
              <a:t>を追加すると、デフォルトでは２つとも同じ</a:t>
            </a:r>
            <a:r>
              <a:rPr kumimoji="1" lang="en-US" altLang="ja-JP" dirty="0"/>
              <a:t>MIDI </a:t>
            </a:r>
            <a:r>
              <a:rPr kumimoji="1" lang="en-US" altLang="ja-JP" dirty="0" err="1"/>
              <a:t>ch</a:t>
            </a:r>
            <a:r>
              <a:rPr kumimoji="1" lang="ja-JP" altLang="en-US" dirty="0"/>
              <a:t>を受信してしまいます。</a:t>
            </a:r>
            <a:endParaRPr kumimoji="1" lang="en-US" altLang="ja-JP" dirty="0"/>
          </a:p>
          <a:p>
            <a:r>
              <a:rPr kumimoji="1" lang="en-US" altLang="ja-JP" dirty="0"/>
              <a:t>YM2612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DCSG</a:t>
            </a:r>
            <a:r>
              <a:rPr kumimoji="1" lang="ja-JP" altLang="en-US" dirty="0"/>
              <a:t>で受信する</a:t>
            </a:r>
            <a:r>
              <a:rPr lang="en-US" altLang="ja-JP" dirty="0"/>
              <a:t>MIDI </a:t>
            </a:r>
            <a:r>
              <a:rPr lang="en-US" altLang="ja-JP" dirty="0" err="1"/>
              <a:t>ch</a:t>
            </a:r>
            <a:r>
              <a:rPr lang="ja-JP" altLang="en-US" dirty="0"/>
              <a:t>を設定する場合は以下の</a:t>
            </a:r>
            <a:r>
              <a:rPr lang="en-US" altLang="ja-JP" dirty="0"/>
              <a:t>[Channels]</a:t>
            </a:r>
            <a:r>
              <a:rPr lang="ja-JP" altLang="en-US" dirty="0"/>
              <a:t>で設定します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BCE10E-7CB5-1982-F5BD-7646B0B4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62" y="3464793"/>
            <a:ext cx="4228626" cy="311432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F2CDA3-1AE2-4452-6A90-B9E9FCBE973F}"/>
              </a:ext>
            </a:extLst>
          </p:cNvPr>
          <p:cNvSpPr/>
          <p:nvPr/>
        </p:nvSpPr>
        <p:spPr>
          <a:xfrm>
            <a:off x="4426103" y="3892257"/>
            <a:ext cx="2319754" cy="2623562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8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設定を</a:t>
            </a:r>
            <a:r>
              <a:rPr lang="ja-JP" altLang="en-US" dirty="0"/>
              <a:t>別の場所に保存する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611CC-C6A8-398E-A6AF-6754A249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[Mami</a:t>
            </a:r>
            <a:r>
              <a:rPr kumimoji="1" lang="ja-JP" altLang="en-US" dirty="0"/>
              <a:t>ファイルをエクスポート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を選んでください。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*.Mami</a:t>
            </a:r>
            <a:r>
              <a:rPr lang="ja-JP" altLang="en-US" dirty="0"/>
              <a:t>ファイルを読み込む場合は、、ここにドロップします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1E8C628-0953-377B-80CD-03E69D31F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52" y="2596859"/>
            <a:ext cx="2972058" cy="1181202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A262E4F-82D0-BD10-3B0E-D6E13F0396B9}"/>
              </a:ext>
            </a:extLst>
          </p:cNvPr>
          <p:cNvSpPr/>
          <p:nvPr/>
        </p:nvSpPr>
        <p:spPr>
          <a:xfrm>
            <a:off x="3080381" y="3498920"/>
            <a:ext cx="3676977" cy="41981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9B4DC64-3FF0-411E-AD3A-D8C7C53EC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335"/>
          <a:stretch/>
        </p:blipFill>
        <p:spPr>
          <a:xfrm>
            <a:off x="3918893" y="4522941"/>
            <a:ext cx="1187054" cy="1929617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806DFD-6F13-74F0-6609-6E356EE2396C}"/>
              </a:ext>
            </a:extLst>
          </p:cNvPr>
          <p:cNvSpPr/>
          <p:nvPr/>
        </p:nvSpPr>
        <p:spPr>
          <a:xfrm>
            <a:off x="3907393" y="4901358"/>
            <a:ext cx="1239702" cy="166621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セットアップ方法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DAW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VST2</a:t>
            </a:r>
            <a:r>
              <a:rPr kumimoji="1" lang="ja-JP" altLang="en-US" dirty="0"/>
              <a:t>音源として）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A623527-F466-3A92-03F6-05B775B6B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959" y="3964920"/>
            <a:ext cx="3093988" cy="124216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EF6D7D7-CB63-16DE-DBDF-A72F346A6EFA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dirty="0"/>
              <a:t>以下のメニューを選び、</a:t>
            </a:r>
            <a:r>
              <a:rPr lang="en-US" altLang="ja-JP" dirty="0"/>
              <a:t>DAW</a:t>
            </a:r>
            <a:r>
              <a:rPr lang="ja-JP" altLang="en-US" dirty="0"/>
              <a:t>の</a:t>
            </a:r>
            <a:r>
              <a:rPr lang="en-US" altLang="ja-JP" dirty="0"/>
              <a:t>VST2</a:t>
            </a:r>
            <a:r>
              <a:rPr lang="ja-JP" altLang="en-US" dirty="0"/>
              <a:t>フォルダを選択すれば</a:t>
            </a:r>
            <a:r>
              <a:rPr lang="en-US" altLang="ja-JP" dirty="0"/>
              <a:t>OK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ただし、すべての</a:t>
            </a:r>
            <a:r>
              <a:rPr lang="en-US" altLang="ja-JP" dirty="0"/>
              <a:t>DAW</a:t>
            </a:r>
            <a:r>
              <a:rPr lang="ja-JP" altLang="en-US" dirty="0"/>
              <a:t>で動作するかどうかは未確認です。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使い方は単体起動したときと同じですので、</a:t>
            </a:r>
            <a:r>
              <a:rPr lang="en-US" altLang="ja-JP" dirty="0"/>
              <a:t>MIDI</a:t>
            </a:r>
            <a:r>
              <a:rPr lang="ja-JP" altLang="en-US" dirty="0"/>
              <a:t>にちゃんと対応した</a:t>
            </a:r>
            <a:r>
              <a:rPr lang="en-US" altLang="ja-JP" dirty="0"/>
              <a:t>DAW</a:t>
            </a:r>
            <a:r>
              <a:rPr lang="ja-JP" altLang="en-US" dirty="0"/>
              <a:t>でないと使うのが困難です。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71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A3DC7-ECC4-FF84-B971-9DF2A72B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CD47C-A3BF-24B9-9F64-39D20F0D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以上です</a:t>
            </a:r>
            <a:endParaRPr kumimoji="1" lang="en-US" altLang="ja-JP" dirty="0"/>
          </a:p>
          <a:p>
            <a:r>
              <a:rPr lang="ja-JP" altLang="en-US" dirty="0"/>
              <a:t>マニュアルの方にもいくつか情報が記載されています</a:t>
            </a:r>
            <a:endParaRPr lang="en-US" altLang="ja-JP" dirty="0"/>
          </a:p>
          <a:p>
            <a:r>
              <a:rPr kumimoji="1" lang="ja-JP" altLang="en-US" dirty="0"/>
              <a:t>なにかあれば、お手数ですが</a:t>
            </a:r>
            <a:r>
              <a:rPr kumimoji="1" lang="en-US" altLang="ja-JP" dirty="0"/>
              <a:t>DM</a:t>
            </a:r>
            <a:r>
              <a:rPr kumimoji="1" lang="ja-JP" altLang="en-US" dirty="0"/>
              <a:t>などください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99D5F-8BB3-1DC2-F9C5-EDFF3CCD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18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07575-3F55-94DA-5345-8E904F8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ケーブルを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とメガドラ</a:t>
            </a:r>
            <a:r>
              <a:rPr kumimoji="1" lang="en-US" altLang="ja-JP" dirty="0"/>
              <a:t>(2P</a:t>
            </a:r>
            <a:r>
              <a:rPr kumimoji="1" lang="ja-JP" altLang="en-US" dirty="0"/>
              <a:t>側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につなぐ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12E567-290D-33FD-FF4F-743B6EB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3A93B54-381C-EE62-2F28-A0D8B2A54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622" y="2706642"/>
            <a:ext cx="3293248" cy="2315983"/>
          </a:xfrm>
          <a:prstGeom prst="rect">
            <a:avLst/>
          </a:prstGeom>
        </p:spPr>
      </p:pic>
      <p:pic>
        <p:nvPicPr>
          <p:cNvPr id="1026" name="Picture 2" descr="ノートPCのUSBポートの電流値について。 : タイで思う。">
            <a:extLst>
              <a:ext uri="{FF2B5EF4-FFF2-40B4-BE49-F238E27FC236}">
                <a16:creationId xmlns:a16="http://schemas.microsoft.com/office/drawing/2014/main" id="{40BE4162-E5F0-423E-D3AE-9CB9EF92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239886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417D326-69BE-7653-F89E-CFF2F881E9B9}"/>
              </a:ext>
            </a:extLst>
          </p:cNvPr>
          <p:cNvCxnSpPr>
            <a:cxnSpLocks/>
          </p:cNvCxnSpPr>
          <p:nvPr/>
        </p:nvCxnSpPr>
        <p:spPr>
          <a:xfrm>
            <a:off x="3111261" y="4003376"/>
            <a:ext cx="4894052" cy="3500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8E0CBEF-B9C3-5BDB-C35D-74D4B0D76D11}"/>
              </a:ext>
            </a:extLst>
          </p:cNvPr>
          <p:cNvSpPr/>
          <p:nvPr/>
        </p:nvSpPr>
        <p:spPr>
          <a:xfrm>
            <a:off x="2311881" y="3659037"/>
            <a:ext cx="1236452" cy="740435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5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07575-3F55-94DA-5345-8E904F8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メガドラの電源を入れ、</a:t>
            </a:r>
            <a:r>
              <a:rPr kumimoji="1" lang="en-US" altLang="ja-JP" dirty="0" err="1"/>
              <a:t>VGMPlay_md.bin</a:t>
            </a:r>
            <a:r>
              <a:rPr kumimoji="1" lang="ja-JP" altLang="en-US" dirty="0"/>
              <a:t>をエバドラなどで起動する。</a:t>
            </a:r>
            <a:br>
              <a:rPr kumimoji="1" lang="en-US" altLang="ja-JP" dirty="0"/>
            </a:br>
            <a:r>
              <a:rPr kumimoji="1" lang="ja-JP" altLang="en-US" dirty="0"/>
              <a:t>起動したら</a:t>
            </a:r>
            <a:r>
              <a:rPr kumimoji="1" lang="en-US" altLang="ja-JP" dirty="0"/>
              <a:t>1P</a:t>
            </a:r>
            <a:r>
              <a:rPr kumimoji="1" lang="ja-JP" altLang="en-US" dirty="0"/>
              <a:t>パッドで</a:t>
            </a:r>
            <a:r>
              <a:rPr kumimoji="1" lang="en-US" altLang="ja-JP" dirty="0"/>
              <a:t>[</a:t>
            </a:r>
            <a:r>
              <a:rPr kumimoji="1" lang="ja-JP" altLang="en-US" dirty="0"/>
              <a:t>⇩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を押す。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12E567-290D-33FD-FF4F-743B6EB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058A01-4A39-56EA-9E93-CC0DF15E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00" y="2323286"/>
            <a:ext cx="7102455" cy="383319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907D81E-A3F5-0AAD-0D0C-77591FE13C57}"/>
              </a:ext>
            </a:extLst>
          </p:cNvPr>
          <p:cNvSpPr/>
          <p:nvPr/>
        </p:nvSpPr>
        <p:spPr>
          <a:xfrm>
            <a:off x="2771955" y="4412411"/>
            <a:ext cx="6072995" cy="740435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07575-3F55-94DA-5345-8E904F8D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ja-JP" altLang="en-US" dirty="0"/>
              <a:t>を起動し、</a:t>
            </a:r>
            <a:r>
              <a:rPr kumimoji="1" lang="en-US" altLang="ja-JP" dirty="0"/>
              <a:t>[YM2612]</a:t>
            </a:r>
            <a:r>
              <a:rPr kumimoji="1" lang="ja-JP" altLang="en-US" dirty="0"/>
              <a:t>を選択する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BD8267E-50AA-0E7C-6687-04C1C6C9D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40177"/>
            <a:ext cx="5273497" cy="2377646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12E567-290D-33FD-FF4F-743B6EBF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0A83435-55A7-DE81-9713-D96D6F913D91}"/>
              </a:ext>
            </a:extLst>
          </p:cNvPr>
          <p:cNvSpPr/>
          <p:nvPr/>
        </p:nvSpPr>
        <p:spPr>
          <a:xfrm>
            <a:off x="6136257" y="3962400"/>
            <a:ext cx="1984075" cy="419819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22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48A5A-F60A-5475-ECC0-18218D1C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追加された</a:t>
            </a:r>
            <a:r>
              <a:rPr kumimoji="1" lang="en-US" altLang="ja-JP" dirty="0"/>
              <a:t>[YM2612]</a:t>
            </a:r>
            <a:r>
              <a:rPr kumimoji="1" lang="ja-JP" altLang="en-US" dirty="0"/>
              <a:t>アイコンを選択して、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</a:t>
            </a:r>
            <a:r>
              <a:rPr kumimoji="1" lang="en-US" altLang="ja-JP" dirty="0"/>
              <a:t>”Real(VSIF Genesis(FTDI))”</a:t>
            </a:r>
            <a:r>
              <a:rPr kumimoji="1" lang="ja-JP" altLang="en-US" dirty="0"/>
              <a:t>にする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0797B5-0502-50C8-AD0B-4B6CA808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31CCCE-4206-2DBB-C9A9-DA9F9ABCB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0" y="2227630"/>
            <a:ext cx="7216765" cy="327688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84F49B-B572-523C-3A6C-B0E8282BA97D}"/>
              </a:ext>
            </a:extLst>
          </p:cNvPr>
          <p:cNvSpPr/>
          <p:nvPr/>
        </p:nvSpPr>
        <p:spPr>
          <a:xfrm>
            <a:off x="5486399" y="5175851"/>
            <a:ext cx="1673525" cy="32866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5D8931C-3D73-EA34-7B3E-7F36405F6CE1}"/>
              </a:ext>
            </a:extLst>
          </p:cNvPr>
          <p:cNvSpPr/>
          <p:nvPr/>
        </p:nvSpPr>
        <p:spPr>
          <a:xfrm>
            <a:off x="1224951" y="3312545"/>
            <a:ext cx="1190446" cy="92015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E302B01-F3DE-45C8-DA56-51E1B0EF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692" y="5827144"/>
            <a:ext cx="4801016" cy="731583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89F40FE-6805-B292-C7FE-232136C7FEBA}"/>
              </a:ext>
            </a:extLst>
          </p:cNvPr>
          <p:cNvSpPr/>
          <p:nvPr/>
        </p:nvSpPr>
        <p:spPr>
          <a:xfrm>
            <a:off x="5003319" y="6061494"/>
            <a:ext cx="4267202" cy="172396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E798C9F4-89E6-93FE-93C9-F6E49F8000CF}"/>
              </a:ext>
            </a:extLst>
          </p:cNvPr>
          <p:cNvSpPr/>
          <p:nvPr/>
        </p:nvSpPr>
        <p:spPr>
          <a:xfrm>
            <a:off x="8275608" y="4823317"/>
            <a:ext cx="3605841" cy="984849"/>
          </a:xfrm>
          <a:prstGeom prst="wedgeRectCallout">
            <a:avLst>
              <a:gd name="adj1" fmla="val -42364"/>
              <a:gd name="adj2" fmla="val 81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変更が反映されているかどうか確認してください。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C84C1C9F-0BFC-B035-F9F5-06501F90518F}"/>
              </a:ext>
            </a:extLst>
          </p:cNvPr>
          <p:cNvSpPr/>
          <p:nvPr/>
        </p:nvSpPr>
        <p:spPr>
          <a:xfrm>
            <a:off x="8499895" y="6354792"/>
            <a:ext cx="3605841" cy="330567"/>
          </a:xfrm>
          <a:prstGeom prst="wedgeRectCallout">
            <a:avLst>
              <a:gd name="adj1" fmla="val -67404"/>
              <a:gd name="adj2" fmla="val -540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通信が間に合わず音が変になる場合は</a:t>
            </a:r>
            <a:endParaRPr kumimoji="1" lang="en-US" altLang="ja-JP" sz="1000" dirty="0"/>
          </a:p>
          <a:p>
            <a:pPr algn="ctr"/>
            <a:r>
              <a:rPr kumimoji="1" lang="en-US" altLang="ja-JP" sz="1000" dirty="0"/>
              <a:t>10</a:t>
            </a:r>
            <a:r>
              <a:rPr kumimoji="1" lang="ja-JP" altLang="en-US" sz="1000" dirty="0"/>
              <a:t>以上を指定します</a:t>
            </a:r>
          </a:p>
        </p:txBody>
      </p:sp>
    </p:spTree>
    <p:extLst>
      <p:ext uri="{BB962C8B-B14F-4D97-AF65-F5344CB8AC3E}">
        <p14:creationId xmlns:p14="http://schemas.microsoft.com/office/powerpoint/2010/main" val="3677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48A5A-F60A-5475-ECC0-18218D1C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追加された</a:t>
            </a:r>
            <a:r>
              <a:rPr kumimoji="1" lang="en-US" altLang="ja-JP" dirty="0"/>
              <a:t>[YM2612]</a:t>
            </a:r>
            <a:r>
              <a:rPr kumimoji="1" lang="ja-JP" altLang="en-US" dirty="0"/>
              <a:t>アイコンを選択して、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</a:t>
            </a:r>
            <a:r>
              <a:rPr kumimoji="1" lang="en-US" altLang="ja-JP" dirty="0"/>
              <a:t>”Real(VSIF Genesis(FTDI))”</a:t>
            </a:r>
            <a:r>
              <a:rPr kumimoji="1" lang="ja-JP" altLang="en-US" dirty="0"/>
              <a:t>にする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0797B5-0502-50C8-AD0B-4B6CA808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31CCCE-4206-2DBB-C9A9-DA9F9ABC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63418"/>
            <a:ext cx="7216765" cy="327688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84F49B-B572-523C-3A6C-B0E8282BA97D}"/>
              </a:ext>
            </a:extLst>
          </p:cNvPr>
          <p:cNvSpPr/>
          <p:nvPr/>
        </p:nvSpPr>
        <p:spPr>
          <a:xfrm>
            <a:off x="7159924" y="5411639"/>
            <a:ext cx="1673525" cy="32866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5D8931C-3D73-EA34-7B3E-7F36405F6CE1}"/>
              </a:ext>
            </a:extLst>
          </p:cNvPr>
          <p:cNvSpPr/>
          <p:nvPr/>
        </p:nvSpPr>
        <p:spPr>
          <a:xfrm>
            <a:off x="2898476" y="3548333"/>
            <a:ext cx="1190446" cy="920150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8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セットアップが正常であれば、鍵盤をクリックすると</a:t>
            </a:r>
            <a:r>
              <a:rPr lang="ja-JP" altLang="en-US" dirty="0"/>
              <a:t>メガドラから</a:t>
            </a:r>
            <a:r>
              <a:rPr kumimoji="1" lang="ja-JP" altLang="en-US" dirty="0"/>
              <a:t>音が鳴ります。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854C0B-1C74-64D4-A07B-FB340DF9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86" y="2644072"/>
            <a:ext cx="7239627" cy="1569856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2CAA4A5-BD4F-C804-9EA6-8F7C132B92A9}"/>
              </a:ext>
            </a:extLst>
          </p:cNvPr>
          <p:cNvSpPr/>
          <p:nvPr/>
        </p:nvSpPr>
        <p:spPr>
          <a:xfrm>
            <a:off x="4359911" y="4849761"/>
            <a:ext cx="4459625" cy="984849"/>
          </a:xfrm>
          <a:prstGeom prst="wedgeRectCallout">
            <a:avLst>
              <a:gd name="adj1" fmla="val -44205"/>
              <a:gd name="adj2" fmla="val -965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なお、アプリを終了し、次に起動すると前回の設定状態で起動します。</a:t>
            </a:r>
          </a:p>
        </p:txBody>
      </p:sp>
    </p:spTree>
    <p:extLst>
      <p:ext uri="{BB962C8B-B14F-4D97-AF65-F5344CB8AC3E}">
        <p14:creationId xmlns:p14="http://schemas.microsoft.com/office/powerpoint/2010/main" val="6234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音色設定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YM2612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[Timbres]</a:t>
            </a:r>
            <a:r>
              <a:rPr kumimoji="1" lang="ja-JP" altLang="en-US" dirty="0"/>
              <a:t>で音色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128</a:t>
            </a:r>
            <a:r>
              <a:rPr kumimoji="1" lang="ja-JP" altLang="en-US" dirty="0"/>
              <a:t>のどれかを選び、</a:t>
            </a:r>
            <a:r>
              <a:rPr kumimoji="1" lang="en-US" altLang="ja-JP" dirty="0"/>
              <a:t>[…]</a:t>
            </a:r>
            <a:r>
              <a:rPr kumimoji="1" lang="ja-JP" altLang="en-US" dirty="0"/>
              <a:t>を押すとグラフィカルな</a:t>
            </a:r>
            <a:r>
              <a:rPr kumimoji="1" lang="en-US" altLang="ja-JP" dirty="0"/>
              <a:t>FM</a:t>
            </a:r>
            <a:r>
              <a:rPr kumimoji="1" lang="ja-JP" altLang="en-US" dirty="0"/>
              <a:t>音色エディタが起動します。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8749BE-021D-C1D0-1EA9-11863A7C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1" y="3078611"/>
            <a:ext cx="4466939" cy="125904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826F6C-05E0-E43E-851B-720493BC808D}"/>
              </a:ext>
            </a:extLst>
          </p:cNvPr>
          <p:cNvSpPr/>
          <p:nvPr/>
        </p:nvSpPr>
        <p:spPr>
          <a:xfrm>
            <a:off x="6151621" y="3495633"/>
            <a:ext cx="795519" cy="424995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2737EF7-3868-4239-DA1A-1DAE5378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10" y="2852599"/>
            <a:ext cx="4361656" cy="39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5C3BD-EF86-B649-E99B-4BA2FE5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音色設定</a:t>
            </a:r>
            <a:r>
              <a:rPr kumimoji="1" lang="en-US" altLang="ja-JP" dirty="0"/>
              <a:t>2</a:t>
            </a:r>
            <a:br>
              <a:rPr kumimoji="1" lang="en-US" altLang="ja-JP" dirty="0"/>
            </a:br>
            <a:r>
              <a:rPr kumimoji="1" lang="ja-JP" altLang="en-US" dirty="0"/>
              <a:t>グラフィカルな</a:t>
            </a:r>
            <a:r>
              <a:rPr kumimoji="1" lang="en-US" altLang="ja-JP" dirty="0"/>
              <a:t>FM</a:t>
            </a:r>
            <a:r>
              <a:rPr kumimoji="1" lang="ja-JP" altLang="en-US" dirty="0"/>
              <a:t>音色エディタを起動しなくても、直接オペレータなどの編集も可能です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0557E0-CE7A-39C9-66C4-23CAC192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AB8D53-602E-5229-B481-8430C6C4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12" y="3249282"/>
            <a:ext cx="3309054" cy="3309054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1B32905-16E4-E17D-E6E2-DBB2A611B1EC}"/>
              </a:ext>
            </a:extLst>
          </p:cNvPr>
          <p:cNvSpPr/>
          <p:nvPr/>
        </p:nvSpPr>
        <p:spPr>
          <a:xfrm>
            <a:off x="2747063" y="3972961"/>
            <a:ext cx="2963624" cy="2376081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59704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687</Words>
  <Application>Microsoft Office PowerPoint</Application>
  <PresentationFormat>ワイド画面</PresentationFormat>
  <Paragraphs>69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Century Gothic</vt:lpstr>
      <vt:lpstr>Wingdings 3</vt:lpstr>
      <vt:lpstr>ウィスプ</vt:lpstr>
      <vt:lpstr>セットアップ方法 （ソフトMIDI音源として）</vt:lpstr>
      <vt:lpstr>ケーブルをPCとメガドラ(2P側)につなぐ</vt:lpstr>
      <vt:lpstr>メガドラの電源を入れ、VGMPlay_md.binをエバドラなどで起動する。 起動したら1Pパッドで[⇩]を押す。</vt:lpstr>
      <vt:lpstr>MAmidiMEmoを起動し、[YM2612]を選択する</vt:lpstr>
      <vt:lpstr>追加された[YM2612]アイコンを選択して、[SoundEngine]を”Real(VSIF Genesis(FTDI))”にする</vt:lpstr>
      <vt:lpstr>追加された[YM2612]アイコンを選択して、[SoundEngine]を”Real(VSIF Genesis(FTDI))”にする</vt:lpstr>
      <vt:lpstr>セットアップが正常であれば、鍵盤をクリックするとメガドラから音が鳴ります。</vt:lpstr>
      <vt:lpstr>音色設定1 YM2612の[Timbres]で音色1～128のどれかを選び、[…]を押すとグラフィカルなFM音色エディタが起動します。</vt:lpstr>
      <vt:lpstr>音色設定2 グラフィカルなFM音色エディタを起動しなくても、直接オペレータなどの編集も可能です</vt:lpstr>
      <vt:lpstr>音色設定3 音源ドライバーによる独自の音色拡張設定も可能です</vt:lpstr>
      <vt:lpstr>音色設定4 MIDIキーボードのノブなどに音色の変更機能を割り当てられます</vt:lpstr>
      <vt:lpstr>音色設定5 ドラムch(10ch)用の音色や、複数音を合成させた音色も設定できます</vt:lpstr>
      <vt:lpstr>DCSGを使う場合 YM2612と同じく[SN76496]を選択し、[SoundEngine]で[Real(VSIF Genesis(FTDI))]を選択する。</vt:lpstr>
      <vt:lpstr>受信MIDI ch設定</vt:lpstr>
      <vt:lpstr>設定を別の場所に保存する</vt:lpstr>
      <vt:lpstr>セットアップ方法 （DAWのVST2音源として）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2022-10-25T05:53:55Z</dcterms:modified>
</cp:coreProperties>
</file>