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8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8" r:id="rId19"/>
    <p:sldId id="275" r:id="rId20"/>
    <p:sldId id="264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>
        <p:scale>
          <a:sx n="150" d="100"/>
          <a:sy n="150" d="100"/>
        </p:scale>
        <p:origin x="-30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02642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Depends on chip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34669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46082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2000</Words>
  <Application>Microsoft Office PowerPoint</Application>
  <PresentationFormat>ワイド画面</PresentationFormat>
  <Paragraphs>426</Paragraphs>
  <Slides>26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ゴシック</vt:lpstr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2021-07-23T12:51:02Z</dcterms:modified>
</cp:coreProperties>
</file>