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32"/>
  </p:notes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72" r:id="rId15"/>
    <p:sldId id="274" r:id="rId16"/>
    <p:sldId id="277" r:id="rId17"/>
    <p:sldId id="286" r:id="rId18"/>
    <p:sldId id="273" r:id="rId19"/>
    <p:sldId id="278" r:id="rId20"/>
    <p:sldId id="275" r:id="rId21"/>
    <p:sldId id="264" r:id="rId22"/>
    <p:sldId id="279" r:id="rId23"/>
    <p:sldId id="280" r:id="rId24"/>
    <p:sldId id="281" r:id="rId25"/>
    <p:sldId id="282" r:id="rId26"/>
    <p:sldId id="283" r:id="rId27"/>
    <p:sldId id="285" r:id="rId28"/>
    <p:sldId id="284" r:id="rId29"/>
    <p:sldId id="288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>
        <p:scale>
          <a:sx n="150" d="100"/>
          <a:sy n="150" d="100"/>
        </p:scale>
        <p:origin x="354" y="1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2021/9/9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0.6.0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 MSX for AY-3-8910 and OPLL and SCC+ and OPL3. </a:t>
            </a:r>
            <a:r>
              <a:rPr kumimoji="1" lang="en-US" altLang="ja-JP" b="1" dirty="0"/>
              <a:t>NOTE: Be sure to select proper SLOT# for SCC to use SCC.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</a:t>
            </a:r>
            <a:r>
              <a:rPr lang="en-US" altLang="ja-JP"/>
              <a:t>the following to the JOYSTICK PORT 2.</a:t>
            </a:r>
            <a:endParaRPr lang="en-US" altLang="ja-JP" dirty="0"/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VGMPlaymsx.rom</a:t>
            </a:r>
            <a:r>
              <a:rPr kumimoji="1" lang="en-US" altLang="ja-JP" dirty="0"/>
              <a:t>/bin(for MSX) to your FLASH Cart.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6087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23580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MSX(FTDI)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YM2413, SCC-I,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YMF262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b="1" dirty="0"/>
              <a:t>0</a:t>
            </a:r>
            <a:r>
              <a:rPr kumimoji="1" lang="en-US" altLang="ja-JP" dirty="0"/>
              <a:t>		AY-3-8910: Write value to address</a:t>
            </a:r>
          </a:p>
          <a:p>
            <a:pPr lvl="1"/>
            <a:r>
              <a:rPr kumimoji="1" lang="en-US" altLang="ja-JP" b="1" dirty="0"/>
              <a:t>1,2</a:t>
            </a:r>
            <a:r>
              <a:rPr kumimoji="1" lang="en-US" altLang="ja-JP" dirty="0"/>
              <a:t>	YM2413: </a:t>
            </a:r>
            <a:r>
              <a:rPr kumimoji="1" lang="en-US" altLang="ja-JP" b="1" dirty="0"/>
              <a:t>1</a:t>
            </a:r>
            <a:r>
              <a:rPr kumimoji="1" lang="en-US" altLang="ja-JP" dirty="0"/>
              <a:t> is write value to address, </a:t>
            </a:r>
            <a:r>
              <a:rPr kumimoji="1" lang="en-US" altLang="ja-JP" b="1" dirty="0"/>
              <a:t>2</a:t>
            </a:r>
            <a:r>
              <a:rPr kumimoji="1" lang="en-US" altLang="ja-JP" dirty="0"/>
              <a:t> is set OPLL cartridge slot number</a:t>
            </a:r>
          </a:p>
          <a:p>
            <a:pPr lvl="1"/>
            <a:r>
              <a:rPr lang="en-US" altLang="ja-JP" b="1" dirty="0"/>
              <a:t>3</a:t>
            </a:r>
            <a:r>
              <a:rPr lang="ja-JP" altLang="en-US" b="1" dirty="0"/>
              <a:t>～</a:t>
            </a:r>
            <a:r>
              <a:rPr lang="en-US" altLang="ja-JP" b="1" dirty="0"/>
              <a:t>9</a:t>
            </a:r>
            <a:r>
              <a:rPr lang="en-US" altLang="ja-JP" dirty="0"/>
              <a:t>	SCC-I: </a:t>
            </a:r>
            <a:r>
              <a:rPr lang="en-US" altLang="ja-JP" i="1" dirty="0"/>
              <a:t>(in preparation)</a:t>
            </a:r>
          </a:p>
          <a:p>
            <a:pPr lvl="1"/>
            <a:r>
              <a:rPr kumimoji="1" lang="en-US" altLang="ja-JP" b="1" dirty="0"/>
              <a:t>10</a:t>
            </a:r>
            <a:r>
              <a:rPr kumimoji="1" lang="ja-JP" altLang="en-US" b="1" dirty="0"/>
              <a:t>～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	YMF262: </a:t>
            </a:r>
            <a:r>
              <a:rPr kumimoji="1" lang="en-US" altLang="ja-JP" b="1" dirty="0"/>
              <a:t>10</a:t>
            </a:r>
            <a:r>
              <a:rPr kumimoji="1" lang="en-US" altLang="ja-JP" dirty="0"/>
              <a:t> is write value to address of port L , 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 is Write value to address of port H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Address(Hi)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Address(Lo)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68262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Value(Lo)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Value(Hi)</a:t>
            </a:r>
            <a:endParaRPr kumimoji="1" lang="ja-JP" altLang="en-US" sz="1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101854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Type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7274718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9117012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10694986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2367</Words>
  <Application>Microsoft Office PowerPoint</Application>
  <PresentationFormat>ワイド画面</PresentationFormat>
  <Paragraphs>506</Paragraphs>
  <Slides>30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7" baseType="lpstr">
      <vt:lpstr>ＭＳ ゴシック</vt:lpstr>
      <vt:lpstr>游ゴシック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Interface(VSIF) Settings</vt:lpstr>
      <vt:lpstr>VGM Sound Interface(VSIF) for Famicom spec</vt:lpstr>
      <vt:lpstr>VGMPlayer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VSIF – Generic (UART 115K), SMS(UART 115K)  SPECIFICATION for AY-3-8910, YM2413</vt:lpstr>
      <vt:lpstr>VSIF – MSX(FTDI) SPECIFICATION for AY-3-8910, YM2413, SCC-I, YMF262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2021-09-09T14:39:42Z</dcterms:modified>
</cp:coreProperties>
</file>