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sldIdLst>
    <p:sldId id="256" r:id="rId2"/>
    <p:sldId id="265" r:id="rId3"/>
    <p:sldId id="266" r:id="rId4"/>
    <p:sldId id="267" r:id="rId5"/>
    <p:sldId id="268" r:id="rId6"/>
    <p:sldId id="261" r:id="rId7"/>
    <p:sldId id="262" r:id="rId8"/>
    <p:sldId id="263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62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438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351DFE0-B89E-4262-95E5-A2F52D4448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DF8763B-C41D-47D0-B83A-DB1074A7D4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3052930-1CAD-453A-B559-3D4CD5A125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8B8875C-C5F6-4111-9108-A8218333A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A64F0D0-6D59-4DB8-BF46-2AD659EFF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8980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20DE50-78CD-44A2-BF2F-75C90C66E7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74DCA1B-7A8D-441D-90CA-0556A86BD8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0BF1675-01A9-4FC6-A721-86B84B42C7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0376BAF-FD3D-4EC4-B9BA-4EA2F50F8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6DC8DBD-59A6-41B6-9970-7B3A72562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1350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7CD5159-80FE-4D90-86E6-EEC64AD784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8FD9F1B-689A-4CCB-B453-6A2210F0CA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6F75154-FF9C-4117-84FC-C63B92583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BED2E5B-1490-4856-977A-9B86496D23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B91C734-6E44-4A74-869B-5D3ADB3A7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762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69544D-332D-4050-B7B0-3EA2B9A2A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818118-89C7-4C13-B179-FB4F8D7CD5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C3749-9D03-40BB-B79A-64FAAD1D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593B473-1CF1-498F-9F73-66EA6B2C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75BE133-CBA5-4A7B-8A69-572158B3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17862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C6E725-B01B-4DB4-BAD2-7179F36D5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88C4806-BB73-4742-B919-ED67E8E915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76E6F-B65A-4C15-A74F-4D41E1461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4DC8D19-75E8-4B8A-B5E7-227FE362E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B72B3C9-79E2-40AB-9809-F7EBF84B7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59710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D254374-D589-4BF7-AEA3-B41585AB9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20B1E-41D2-4480-AE6F-7459458E78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8F59CCAA-3AA0-4063-8E0F-5616DB3CD5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EC324FD9-28D4-4688-A53D-426171237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2BD2ECA-1967-4BBD-A8A2-1E25C16261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A9B7D328-B840-4DA7-B4B8-5E4868896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32929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C59687F-FF62-4A30-93FE-BA24DD8AB8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F1D3472-A48A-435B-AE82-7C3BE3134D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41C86AA-3543-4607-81CB-EB3230282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ECAA3213-F7C0-4A39-87FE-183BF02721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39278EB-43DB-4102-9CBE-DD3A39C08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EDA0926-41BE-4745-BD4F-C69E78CCB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56F3AF0A-4B42-4B7A-B4BA-91B12794C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DA4B5D9A-8941-46DC-8C1C-1973AF1990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506031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1AD07A-244B-4743-8973-C279F5DB6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2E6367-0D99-4C84-9059-D822AF01BB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FD6E5976-5541-414C-A505-DC2AD938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6F6FE18C-8945-420D-9E56-BC064CCF8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6104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2635F1-D370-4EF1-B85A-A11BE1E1C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A44B8E79-F3A9-49EE-B132-460AC79E6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D538A7-4084-4711-89AF-F1ECDAAFD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638050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D73F725-0275-4ED8-A5FC-98A31AA21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2DE1E97-E90B-4B2F-ACBA-4CFC965D1F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89984FC-2BA9-44CB-A67C-E3C70603A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A151C0C-923D-4912-81A0-4134E9A40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609B889B-5760-406A-8DB3-0E53450FD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F937E45-6F41-4427-AAE9-BFD66A538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415307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841233-6A4C-472E-9783-38555F5C9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AD75665-3D3B-43F7-B772-B45B598A96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BC6BCB7-F5CE-442B-91BD-8641ED480C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653A799-08D8-4FDC-97DE-C115D592A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C2965C7-B3CD-42BD-925F-F219DC8054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BC1B7D8-51A6-46FA-8ECE-649DDCF03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82914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6433B0F-8D35-46D0-ADF8-2F8354A858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D3DA931A-7557-440F-A585-2A9E37C17D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A5C891-6074-4111-A4D6-07291EA47B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3D61BB-EC70-4444-81C6-89E6C6837D74}" type="datetimeFigureOut">
              <a:rPr kumimoji="1" lang="ja-JP" altLang="en-US" smtClean="0"/>
              <a:t>2021/1/28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CC6E881-31FC-47AF-A4AE-5F0372F784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CDA76F9-FEAF-4FC3-8171-631B503FEE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0B2C69-3678-43D8-801C-65169450591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097726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629781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912467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809149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10918346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9906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82900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91DB2BAB-AC53-470A-8FC3-D3E90D38B9EE}"/>
              </a:ext>
            </a:extLst>
          </p:cNvPr>
          <p:cNvCxnSpPr>
            <a:cxnSpLocks/>
          </p:cNvCxnSpPr>
          <p:nvPr/>
        </p:nvCxnSpPr>
        <p:spPr>
          <a:xfrm flipV="1">
            <a:off x="3553557" y="4299406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943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47096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629782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526463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098932" y="1365250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3B25EE-F55D-466A-AE8E-0B2A9F21BA96}"/>
              </a:ext>
            </a:extLst>
          </p:cNvPr>
          <p:cNvSpPr/>
          <p:nvPr/>
        </p:nvSpPr>
        <p:spPr>
          <a:xfrm>
            <a:off x="644108" y="767274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C523A0-6CB8-40AA-AA32-D6174C009AA5}"/>
              </a:ext>
            </a:extLst>
          </p:cNvPr>
          <p:cNvCxnSpPr>
            <a:cxnSpLocks/>
          </p:cNvCxnSpPr>
          <p:nvPr/>
        </p:nvCxnSpPr>
        <p:spPr>
          <a:xfrm flipV="1">
            <a:off x="2940602" y="325623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65C319-CFE3-4166-9C0A-BCFD5D68F7CE}"/>
              </a:ext>
            </a:extLst>
          </p:cNvPr>
          <p:cNvCxnSpPr>
            <a:cxnSpLocks/>
          </p:cNvCxnSpPr>
          <p:nvPr/>
        </p:nvCxnSpPr>
        <p:spPr>
          <a:xfrm flipH="1">
            <a:off x="201283" y="361834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62A27A-C9D4-4F35-B8B3-106D8A1B8D5B}"/>
              </a:ext>
            </a:extLst>
          </p:cNvPr>
          <p:cNvCxnSpPr>
            <a:cxnSpLocks/>
          </p:cNvCxnSpPr>
          <p:nvPr/>
        </p:nvCxnSpPr>
        <p:spPr>
          <a:xfrm>
            <a:off x="201283" y="325622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8CE99C-6873-4B33-BA90-2C711E8C1F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1283" y="1401316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C6BBA82-2E9E-47DE-A923-06071A813EA8}"/>
              </a:ext>
            </a:extLst>
          </p:cNvPr>
          <p:cNvCxnSpPr>
            <a:cxnSpLocks/>
          </p:cNvCxnSpPr>
          <p:nvPr/>
        </p:nvCxnSpPr>
        <p:spPr>
          <a:xfrm>
            <a:off x="2437780" y="1401316"/>
            <a:ext cx="669638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97F918-4258-45D7-BD47-8E304D17AD06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8091492" y="3316855"/>
            <a:ext cx="21933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3996CD6-20B7-4FC2-9C87-7FE7D5D80080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65982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47096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6272076" y="1365250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0A3B25EE-F55D-466A-AE8E-0B2A9F21BA96}"/>
              </a:ext>
            </a:extLst>
          </p:cNvPr>
          <p:cNvSpPr/>
          <p:nvPr/>
        </p:nvSpPr>
        <p:spPr>
          <a:xfrm>
            <a:off x="644108" y="767274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6C523A0-6CB8-40AA-AA32-D6174C009AA5}"/>
              </a:ext>
            </a:extLst>
          </p:cNvPr>
          <p:cNvCxnSpPr>
            <a:cxnSpLocks/>
          </p:cNvCxnSpPr>
          <p:nvPr/>
        </p:nvCxnSpPr>
        <p:spPr>
          <a:xfrm flipV="1">
            <a:off x="2940602" y="325623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1065C319-CFE3-4166-9C0A-BCFD5D68F7CE}"/>
              </a:ext>
            </a:extLst>
          </p:cNvPr>
          <p:cNvCxnSpPr>
            <a:cxnSpLocks/>
          </p:cNvCxnSpPr>
          <p:nvPr/>
        </p:nvCxnSpPr>
        <p:spPr>
          <a:xfrm flipH="1">
            <a:off x="201283" y="361834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2262A27A-C9D4-4F35-B8B3-106D8A1B8D5B}"/>
              </a:ext>
            </a:extLst>
          </p:cNvPr>
          <p:cNvCxnSpPr>
            <a:cxnSpLocks/>
          </p:cNvCxnSpPr>
          <p:nvPr/>
        </p:nvCxnSpPr>
        <p:spPr>
          <a:xfrm>
            <a:off x="201283" y="325622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F8CE99C-6873-4B33-BA90-2C711E8C1F82}"/>
              </a:ext>
            </a:extLst>
          </p:cNvPr>
          <p:cNvCxnSpPr>
            <a:cxnSpLocks/>
            <a:endCxn id="15" idx="1"/>
          </p:cNvCxnSpPr>
          <p:nvPr/>
        </p:nvCxnSpPr>
        <p:spPr>
          <a:xfrm>
            <a:off x="201283" y="1401316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3C6BBA82-2E9E-47DE-A923-06071A813EA8}"/>
              </a:ext>
            </a:extLst>
          </p:cNvPr>
          <p:cNvCxnSpPr>
            <a:cxnSpLocks/>
          </p:cNvCxnSpPr>
          <p:nvPr/>
        </p:nvCxnSpPr>
        <p:spPr>
          <a:xfrm>
            <a:off x="2437780" y="1401316"/>
            <a:ext cx="383429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4" name="直線矢印コネクタ 23">
            <a:extLst>
              <a:ext uri="{FF2B5EF4-FFF2-40B4-BE49-F238E27FC236}">
                <a16:creationId xmlns:a16="http://schemas.microsoft.com/office/drawing/2014/main" id="{0A97F918-4258-45D7-BD47-8E304D17AD06}"/>
              </a:ext>
            </a:extLst>
          </p:cNvPr>
          <p:cNvCxnSpPr>
            <a:cxnSpLocks/>
          </p:cNvCxnSpPr>
          <p:nvPr/>
        </p:nvCxnSpPr>
        <p:spPr>
          <a:xfrm>
            <a:off x="5264636" y="3316855"/>
            <a:ext cx="219336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3996CD6-20B7-4FC2-9C87-7FE7D5D80080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7C9A83EE-6B1D-4D28-8909-0682E49268D2}"/>
              </a:ext>
            </a:extLst>
          </p:cNvPr>
          <p:cNvSpPr/>
          <p:nvPr/>
        </p:nvSpPr>
        <p:spPr>
          <a:xfrm>
            <a:off x="644108" y="4598352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360CFC9-125A-4804-8EA2-0030891E9681}"/>
              </a:ext>
            </a:extLst>
          </p:cNvPr>
          <p:cNvCxnSpPr>
            <a:cxnSpLocks/>
            <a:stCxn id="16" idx="3"/>
          </p:cNvCxnSpPr>
          <p:nvPr/>
        </p:nvCxnSpPr>
        <p:spPr>
          <a:xfrm>
            <a:off x="2437780" y="5232394"/>
            <a:ext cx="3834296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3B16BBEE-5539-4187-A2B7-41DFA15CCF33}"/>
              </a:ext>
            </a:extLst>
          </p:cNvPr>
          <p:cNvCxnSpPr>
            <a:cxnSpLocks/>
          </p:cNvCxnSpPr>
          <p:nvPr/>
        </p:nvCxnSpPr>
        <p:spPr>
          <a:xfrm flipV="1">
            <a:off x="6272076" y="3316855"/>
            <a:ext cx="0" cy="195160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2142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648854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7475710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>
            <a:off x="6442526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9269382" y="3316855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239CCDEA-DA7F-4405-86D7-DB2D741D5C44}"/>
              </a:ext>
            </a:extLst>
          </p:cNvPr>
          <p:cNvSpPr/>
          <p:nvPr/>
        </p:nvSpPr>
        <p:spPr>
          <a:xfrm>
            <a:off x="644108" y="4663529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CB987AC1-8293-4190-9223-C1D199774D84}"/>
              </a:ext>
            </a:extLst>
          </p:cNvPr>
          <p:cNvCxnSpPr>
            <a:cxnSpLocks/>
          </p:cNvCxnSpPr>
          <p:nvPr/>
        </p:nvCxnSpPr>
        <p:spPr>
          <a:xfrm flipV="1">
            <a:off x="2437780" y="5297572"/>
            <a:ext cx="1082900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AB4A8444-AC2F-42CC-83C9-6298D44CDCCC}"/>
              </a:ext>
            </a:extLst>
          </p:cNvPr>
          <p:cNvCxnSpPr>
            <a:cxnSpLocks/>
          </p:cNvCxnSpPr>
          <p:nvPr/>
        </p:nvCxnSpPr>
        <p:spPr>
          <a:xfrm flipV="1">
            <a:off x="3520680" y="3294536"/>
            <a:ext cx="0" cy="2030838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08EADA87-3C68-45F1-8B12-F6E05A111A49}"/>
              </a:ext>
            </a:extLst>
          </p:cNvPr>
          <p:cNvCxnSpPr>
            <a:cxnSpLocks/>
          </p:cNvCxnSpPr>
          <p:nvPr/>
        </p:nvCxnSpPr>
        <p:spPr>
          <a:xfrm>
            <a:off x="2437780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116751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5775242" y="415378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3035923" y="418999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3035923" y="415378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3035923" y="522947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0648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747570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5264635" y="3316855"/>
            <a:ext cx="221107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2" name="直線矢印コネクタ 11">
            <a:extLst>
              <a:ext uri="{FF2B5EF4-FFF2-40B4-BE49-F238E27FC236}">
                <a16:creationId xmlns:a16="http://schemas.microsoft.com/office/drawing/2014/main" id="{A284AA8C-C9F4-4E8D-9920-B322467743DC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9269381" y="3316855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DCA1C9AC-1B51-41C2-8FD7-395303A78829}"/>
              </a:ext>
            </a:extLst>
          </p:cNvPr>
          <p:cNvCxnSpPr>
            <a:cxnSpLocks/>
          </p:cNvCxnSpPr>
          <p:nvPr/>
        </p:nvCxnSpPr>
        <p:spPr>
          <a:xfrm>
            <a:off x="5264635" y="5219986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3A5DD171-2DFE-430F-BC4B-068D822B83A1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7A5CD2BA-60DE-4001-A6B7-4E501472DF29}"/>
              </a:ext>
            </a:extLst>
          </p:cNvPr>
          <p:cNvCxnSpPr>
            <a:cxnSpLocks/>
          </p:cNvCxnSpPr>
          <p:nvPr/>
        </p:nvCxnSpPr>
        <p:spPr>
          <a:xfrm flipH="1" flipV="1">
            <a:off x="6361319" y="3316856"/>
            <a:ext cx="1381" cy="1945707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2992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2131078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F2F27C0F-89E9-4975-86C9-32185A9E8870}"/>
              </a:ext>
            </a:extLst>
          </p:cNvPr>
          <p:cNvSpPr/>
          <p:nvPr/>
        </p:nvSpPr>
        <p:spPr>
          <a:xfrm>
            <a:off x="644107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CFE8929-4F79-45D7-AD77-D28F5BACCA74}"/>
              </a:ext>
            </a:extLst>
          </p:cNvPr>
          <p:cNvSpPr/>
          <p:nvPr/>
        </p:nvSpPr>
        <p:spPr>
          <a:xfrm>
            <a:off x="3470963" y="45849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6" name="直線矢印コネクタ 15">
            <a:extLst>
              <a:ext uri="{FF2B5EF4-FFF2-40B4-BE49-F238E27FC236}">
                <a16:creationId xmlns:a16="http://schemas.microsoft.com/office/drawing/2014/main" id="{E0266EFD-9F9D-41F7-AEB3-B2ADF9A98250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2437779" y="5218980"/>
            <a:ext cx="10331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61EA7629-A31C-4DD0-81E7-AB18BA56C015}"/>
              </a:ext>
            </a:extLst>
          </p:cNvPr>
          <p:cNvCxnSpPr>
            <a:cxnSpLocks/>
          </p:cNvCxnSpPr>
          <p:nvPr/>
        </p:nvCxnSpPr>
        <p:spPr>
          <a:xfrm>
            <a:off x="5264635" y="5218980"/>
            <a:ext cx="1096684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660AA39-2E09-42B0-94CA-527BDAEDBC1B}"/>
              </a:ext>
            </a:extLst>
          </p:cNvPr>
          <p:cNvCxnSpPr>
            <a:cxnSpLocks/>
          </p:cNvCxnSpPr>
          <p:nvPr/>
        </p:nvCxnSpPr>
        <p:spPr>
          <a:xfrm flipH="1" flipV="1">
            <a:off x="6363193" y="3358551"/>
            <a:ext cx="32050" cy="190356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6719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4367799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4367799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4367799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1F1F8574-E656-46B2-98BD-4B74AD39EB5C}"/>
              </a:ext>
            </a:extLst>
          </p:cNvPr>
          <p:cNvCxnSpPr>
            <a:cxnSpLocks/>
          </p:cNvCxnSpPr>
          <p:nvPr/>
        </p:nvCxnSpPr>
        <p:spPr>
          <a:xfrm flipV="1">
            <a:off x="3334616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0811A0D8-6501-4D3D-BC02-D51FB05C45D9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94D33ED1-D9B5-40BD-BC12-EC33C4212F6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5DF70AD0-602F-4328-A77C-8413FE200416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20E22D8A-287D-426B-A78A-9BD7761CAD4E}"/>
              </a:ext>
            </a:extLst>
          </p:cNvPr>
          <p:cNvCxnSpPr>
            <a:cxnSpLocks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BD7D2864-7D71-4613-95FC-A5DFF39D7204}"/>
              </a:ext>
            </a:extLst>
          </p:cNvPr>
          <p:cNvCxnSpPr>
            <a:cxnSpLocks/>
          </p:cNvCxnSpPr>
          <p:nvPr/>
        </p:nvCxnSpPr>
        <p:spPr>
          <a:xfrm>
            <a:off x="3334616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6A2851C9-D117-46B3-BEAB-D7840453A0AB}"/>
              </a:ext>
            </a:extLst>
          </p:cNvPr>
          <p:cNvCxnSpPr>
            <a:cxnSpLocks/>
          </p:cNvCxnSpPr>
          <p:nvPr/>
        </p:nvCxnSpPr>
        <p:spPr>
          <a:xfrm>
            <a:off x="3334616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098A4CFD-A70A-4EFA-BE72-B30012DCC512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2437780" y="3316855"/>
            <a:ext cx="1930019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C36C13BC-DC13-4535-A494-8F971E86768B}"/>
              </a:ext>
            </a:extLst>
          </p:cNvPr>
          <p:cNvCxnSpPr>
            <a:cxnSpLocks/>
          </p:cNvCxnSpPr>
          <p:nvPr/>
        </p:nvCxnSpPr>
        <p:spPr>
          <a:xfrm>
            <a:off x="6161471" y="11197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68ADAF16-931B-469A-9E13-C3BB903E0D0E}"/>
              </a:ext>
            </a:extLst>
          </p:cNvPr>
          <p:cNvCxnSpPr>
            <a:cxnSpLocks/>
          </p:cNvCxnSpPr>
          <p:nvPr/>
        </p:nvCxnSpPr>
        <p:spPr>
          <a:xfrm>
            <a:off x="6161471" y="55520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94BCC1D2-3429-445A-BE03-013DA9E94A7A}"/>
              </a:ext>
            </a:extLst>
          </p:cNvPr>
          <p:cNvCxnSpPr>
            <a:cxnSpLocks/>
          </p:cNvCxnSpPr>
          <p:nvPr/>
        </p:nvCxnSpPr>
        <p:spPr>
          <a:xfrm flipV="1">
            <a:off x="7168110" y="1083543"/>
            <a:ext cx="0" cy="4512125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078DEB68-C015-42DA-8F55-1F7C3499DE7F}"/>
              </a:ext>
            </a:extLst>
          </p:cNvPr>
          <p:cNvCxnSpPr>
            <a:cxnSpLocks/>
          </p:cNvCxnSpPr>
          <p:nvPr/>
        </p:nvCxnSpPr>
        <p:spPr>
          <a:xfrm>
            <a:off x="6161471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303E42E2-FFC1-4676-B614-E1A19229BDAB}"/>
              </a:ext>
            </a:extLst>
          </p:cNvPr>
          <p:cNvCxnSpPr>
            <a:cxnSpLocks/>
          </p:cNvCxnSpPr>
          <p:nvPr/>
        </p:nvCxnSpPr>
        <p:spPr>
          <a:xfrm>
            <a:off x="7194654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648533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4857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0EFB8FF8-EF16-4DBE-88F8-A82772902F02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E5A5082C-860F-4BBC-801A-75A5DF2F703E}"/>
              </a:ext>
            </a:extLst>
          </p:cNvPr>
          <p:cNvSpPr/>
          <p:nvPr/>
        </p:nvSpPr>
        <p:spPr>
          <a:xfrm>
            <a:off x="3470963" y="46678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2AF24415-CD1F-4BB8-B547-5CC727EF90A7}"/>
              </a:ext>
            </a:extLst>
          </p:cNvPr>
          <p:cNvSpPr/>
          <p:nvPr/>
        </p:nvSpPr>
        <p:spPr>
          <a:xfrm>
            <a:off x="3470963" y="4900041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52" name="直線矢印コネクタ 51">
            <a:extLst>
              <a:ext uri="{FF2B5EF4-FFF2-40B4-BE49-F238E27FC236}">
                <a16:creationId xmlns:a16="http://schemas.microsoft.com/office/drawing/2014/main" id="{8CFABC53-D86A-4D69-A38F-59D23ED7153E}"/>
              </a:ext>
            </a:extLst>
          </p:cNvPr>
          <p:cNvCxnSpPr>
            <a:cxnSpLocks/>
          </p:cNvCxnSpPr>
          <p:nvPr/>
        </p:nvCxnSpPr>
        <p:spPr>
          <a:xfrm flipV="1">
            <a:off x="6297818" y="1083542"/>
            <a:ext cx="0" cy="22333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3" name="直線矢印コネクタ 52">
            <a:extLst>
              <a:ext uri="{FF2B5EF4-FFF2-40B4-BE49-F238E27FC236}">
                <a16:creationId xmlns:a16="http://schemas.microsoft.com/office/drawing/2014/main" id="{A1B69100-DF5D-4E2F-A5A0-BE8D19EC520D}"/>
              </a:ext>
            </a:extLst>
          </p:cNvPr>
          <p:cNvCxnSpPr>
            <a:cxnSpLocks/>
          </p:cNvCxnSpPr>
          <p:nvPr/>
        </p:nvCxnSpPr>
        <p:spPr>
          <a:xfrm flipV="1">
            <a:off x="6297818" y="3316855"/>
            <a:ext cx="0" cy="224071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5" name="直線矢印コネクタ 54">
            <a:extLst>
              <a:ext uri="{FF2B5EF4-FFF2-40B4-BE49-F238E27FC236}">
                <a16:creationId xmlns:a16="http://schemas.microsoft.com/office/drawing/2014/main" id="{120235A6-0D39-4D0B-80EB-EE8C02C53B98}"/>
              </a:ext>
            </a:extLst>
          </p:cNvPr>
          <p:cNvCxnSpPr>
            <a:cxnSpLocks/>
          </p:cNvCxnSpPr>
          <p:nvPr/>
        </p:nvCxnSpPr>
        <p:spPr>
          <a:xfrm>
            <a:off x="2437780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6" name="直線矢印コネクタ 55">
            <a:extLst>
              <a:ext uri="{FF2B5EF4-FFF2-40B4-BE49-F238E27FC236}">
                <a16:creationId xmlns:a16="http://schemas.microsoft.com/office/drawing/2014/main" id="{DEE2390F-D113-4637-8B3F-1FA3A60870B9}"/>
              </a:ext>
            </a:extLst>
          </p:cNvPr>
          <p:cNvCxnSpPr>
            <a:cxnSpLocks/>
          </p:cNvCxnSpPr>
          <p:nvPr/>
        </p:nvCxnSpPr>
        <p:spPr>
          <a:xfrm flipV="1">
            <a:off x="2940602" y="1119754"/>
            <a:ext cx="0" cy="1039482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7" name="直線矢印コネクタ 56">
            <a:extLst>
              <a:ext uri="{FF2B5EF4-FFF2-40B4-BE49-F238E27FC236}">
                <a16:creationId xmlns:a16="http://schemas.microsoft.com/office/drawing/2014/main" id="{74BD8826-0F05-41A0-B3E8-4252883E8BA2}"/>
              </a:ext>
            </a:extLst>
          </p:cNvPr>
          <p:cNvCxnSpPr>
            <a:cxnSpLocks/>
          </p:cNvCxnSpPr>
          <p:nvPr/>
        </p:nvCxnSpPr>
        <p:spPr>
          <a:xfrm flipH="1">
            <a:off x="201283" y="215636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8" name="直線矢印コネクタ 57">
            <a:extLst>
              <a:ext uri="{FF2B5EF4-FFF2-40B4-BE49-F238E27FC236}">
                <a16:creationId xmlns:a16="http://schemas.microsoft.com/office/drawing/2014/main" id="{D88D42A4-6E4B-4F39-B2DF-86C8CEBC832F}"/>
              </a:ext>
            </a:extLst>
          </p:cNvPr>
          <p:cNvCxnSpPr>
            <a:cxnSpLocks/>
          </p:cNvCxnSpPr>
          <p:nvPr/>
        </p:nvCxnSpPr>
        <p:spPr>
          <a:xfrm>
            <a:off x="201283" y="108354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9" name="直線矢印コネクタ 58">
            <a:extLst>
              <a:ext uri="{FF2B5EF4-FFF2-40B4-BE49-F238E27FC236}">
                <a16:creationId xmlns:a16="http://schemas.microsoft.com/office/drawing/2014/main" id="{0E488D98-2AB9-4334-9CBF-8661B1F828C5}"/>
              </a:ext>
            </a:extLst>
          </p:cNvPr>
          <p:cNvCxnSpPr>
            <a:cxnSpLocks/>
          </p:cNvCxnSpPr>
          <p:nvPr/>
        </p:nvCxnSpPr>
        <p:spPr>
          <a:xfrm>
            <a:off x="201283" y="1119754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E4B3A998-30C7-430A-B27F-F8559ED94253}"/>
              </a:ext>
            </a:extLst>
          </p:cNvPr>
          <p:cNvCxnSpPr>
            <a:cxnSpLocks/>
          </p:cNvCxnSpPr>
          <p:nvPr/>
        </p:nvCxnSpPr>
        <p:spPr>
          <a:xfrm>
            <a:off x="5264635" y="1119754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32A199C6-8F6F-499F-97B5-321F36272694}"/>
              </a:ext>
            </a:extLst>
          </p:cNvPr>
          <p:cNvCxnSpPr>
            <a:cxnSpLocks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2" name="直線矢印コネクタ 61">
            <a:extLst>
              <a:ext uri="{FF2B5EF4-FFF2-40B4-BE49-F238E27FC236}">
                <a16:creationId xmlns:a16="http://schemas.microsoft.com/office/drawing/2014/main" id="{3040533B-5C1D-4105-8DE3-EB05B816AA81}"/>
              </a:ext>
            </a:extLst>
          </p:cNvPr>
          <p:cNvCxnSpPr>
            <a:cxnSpLocks/>
          </p:cNvCxnSpPr>
          <p:nvPr/>
        </p:nvCxnSpPr>
        <p:spPr>
          <a:xfrm>
            <a:off x="5264635" y="554822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3" name="直線矢印コネクタ 62">
            <a:extLst>
              <a:ext uri="{FF2B5EF4-FFF2-40B4-BE49-F238E27FC236}">
                <a16:creationId xmlns:a16="http://schemas.microsoft.com/office/drawing/2014/main" id="{511071C1-D2C8-4816-854E-2EBB5CC0B1DD}"/>
              </a:ext>
            </a:extLst>
          </p:cNvPr>
          <p:cNvCxnSpPr>
            <a:cxnSpLocks/>
          </p:cNvCxnSpPr>
          <p:nvPr/>
        </p:nvCxnSpPr>
        <p:spPr>
          <a:xfrm>
            <a:off x="6297818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04974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3734488" y="84945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734488" y="389873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3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BEAB9C1B-5A27-4809-B744-4C06523FF185}"/>
              </a:ext>
            </a:extLst>
          </p:cNvPr>
          <p:cNvSpPr/>
          <p:nvPr/>
        </p:nvSpPr>
        <p:spPr>
          <a:xfrm>
            <a:off x="3734488" y="2374098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8477999C-749C-4B3B-9133-612996066ABD}"/>
              </a:ext>
            </a:extLst>
          </p:cNvPr>
          <p:cNvSpPr/>
          <p:nvPr/>
        </p:nvSpPr>
        <p:spPr>
          <a:xfrm>
            <a:off x="3734488" y="5423377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4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37" name="直線矢印コネクタ 36">
            <a:extLst>
              <a:ext uri="{FF2B5EF4-FFF2-40B4-BE49-F238E27FC236}">
                <a16:creationId xmlns:a16="http://schemas.microsoft.com/office/drawing/2014/main" id="{E7DBB8EF-0F24-44D6-8297-C1D845D00EB3}"/>
              </a:ext>
            </a:extLst>
          </p:cNvPr>
          <p:cNvCxnSpPr>
            <a:cxnSpLocks/>
          </p:cNvCxnSpPr>
          <p:nvPr/>
        </p:nvCxnSpPr>
        <p:spPr>
          <a:xfrm flipV="1">
            <a:off x="6561343" y="1443639"/>
            <a:ext cx="0" cy="4610423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4E0BB12E-6C38-4E64-89EB-77C3C17F74BB}"/>
              </a:ext>
            </a:extLst>
          </p:cNvPr>
          <p:cNvCxnSpPr>
            <a:cxnSpLocks/>
          </p:cNvCxnSpPr>
          <p:nvPr/>
        </p:nvCxnSpPr>
        <p:spPr>
          <a:xfrm>
            <a:off x="5528160" y="1443639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E2873D71-12AE-444E-AA88-43601FA00B36}"/>
              </a:ext>
            </a:extLst>
          </p:cNvPr>
          <p:cNvCxnSpPr>
            <a:cxnSpLocks/>
          </p:cNvCxnSpPr>
          <p:nvPr/>
        </p:nvCxnSpPr>
        <p:spPr>
          <a:xfrm flipV="1">
            <a:off x="6030982" y="367946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0A2BA846-4D93-467A-9A87-01E57A04E8C0}"/>
              </a:ext>
            </a:extLst>
          </p:cNvPr>
          <p:cNvCxnSpPr>
            <a:cxnSpLocks/>
          </p:cNvCxnSpPr>
          <p:nvPr/>
        </p:nvCxnSpPr>
        <p:spPr>
          <a:xfrm flipH="1">
            <a:off x="3291663" y="404157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4" name="直線矢印コネクタ 43">
            <a:extLst>
              <a:ext uri="{FF2B5EF4-FFF2-40B4-BE49-F238E27FC236}">
                <a16:creationId xmlns:a16="http://schemas.microsoft.com/office/drawing/2014/main" id="{A014A2A9-CDD2-4D9A-963D-527A6BBA3553}"/>
              </a:ext>
            </a:extLst>
          </p:cNvPr>
          <p:cNvCxnSpPr>
            <a:cxnSpLocks/>
          </p:cNvCxnSpPr>
          <p:nvPr/>
        </p:nvCxnSpPr>
        <p:spPr>
          <a:xfrm>
            <a:off x="3291663" y="367945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36D92BD0-F3DF-4B45-8313-FFFA12CCA24A}"/>
              </a:ext>
            </a:extLst>
          </p:cNvPr>
          <p:cNvCxnSpPr>
            <a:cxnSpLocks/>
          </p:cNvCxnSpPr>
          <p:nvPr/>
        </p:nvCxnSpPr>
        <p:spPr>
          <a:xfrm>
            <a:off x="3291663" y="1443639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7" name="直線矢印コネクタ 46">
            <a:extLst>
              <a:ext uri="{FF2B5EF4-FFF2-40B4-BE49-F238E27FC236}">
                <a16:creationId xmlns:a16="http://schemas.microsoft.com/office/drawing/2014/main" id="{A2380421-2CCA-4EBC-B95A-6C5583BCD4A1}"/>
              </a:ext>
            </a:extLst>
          </p:cNvPr>
          <p:cNvCxnSpPr>
            <a:cxnSpLocks/>
          </p:cNvCxnSpPr>
          <p:nvPr/>
        </p:nvCxnSpPr>
        <p:spPr>
          <a:xfrm>
            <a:off x="5528160" y="298489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9" name="直線矢印コネクタ 48">
            <a:extLst>
              <a:ext uri="{FF2B5EF4-FFF2-40B4-BE49-F238E27FC236}">
                <a16:creationId xmlns:a16="http://schemas.microsoft.com/office/drawing/2014/main" id="{AC3BA0CA-6EEC-4F7F-AEB9-CD0029E401F2}"/>
              </a:ext>
            </a:extLst>
          </p:cNvPr>
          <p:cNvCxnSpPr>
            <a:cxnSpLocks/>
          </p:cNvCxnSpPr>
          <p:nvPr/>
        </p:nvCxnSpPr>
        <p:spPr>
          <a:xfrm>
            <a:off x="5528160" y="4549148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2A8363BB-06ED-4B72-8541-7A20DCC6F808}"/>
              </a:ext>
            </a:extLst>
          </p:cNvPr>
          <p:cNvCxnSpPr>
            <a:cxnSpLocks/>
          </p:cNvCxnSpPr>
          <p:nvPr/>
        </p:nvCxnSpPr>
        <p:spPr>
          <a:xfrm>
            <a:off x="5528160" y="6054062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75E92FE6-3564-4F22-B549-691286B3B561}"/>
              </a:ext>
            </a:extLst>
          </p:cNvPr>
          <p:cNvCxnSpPr>
            <a:cxnSpLocks/>
          </p:cNvCxnSpPr>
          <p:nvPr/>
        </p:nvCxnSpPr>
        <p:spPr>
          <a:xfrm>
            <a:off x="6561343" y="3745851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53624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945E7BB-73F3-4FED-9A34-2574AC1448F5}"/>
              </a:ext>
            </a:extLst>
          </p:cNvPr>
          <p:cNvSpPr/>
          <p:nvPr/>
        </p:nvSpPr>
        <p:spPr>
          <a:xfrm>
            <a:off x="644108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1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CBB86A7-685E-433C-BF57-F4DA793F3E0F}"/>
              </a:ext>
            </a:extLst>
          </p:cNvPr>
          <p:cNvSpPr/>
          <p:nvPr/>
        </p:nvSpPr>
        <p:spPr>
          <a:xfrm>
            <a:off x="3470963" y="2682813"/>
            <a:ext cx="1793672" cy="126808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8000" b="1" dirty="0">
                <a:latin typeface="UD デジタル 教科書体 NK-B" panose="02020700000000000000" pitchFamily="18" charset="-128"/>
                <a:ea typeface="UD デジタル 教科書体 NK-B" panose="02020700000000000000" pitchFamily="18" charset="-128"/>
              </a:rPr>
              <a:t>2</a:t>
            </a:r>
            <a:endParaRPr kumimoji="1" lang="ja-JP" altLang="en-US" sz="8000" b="1" dirty="0">
              <a:latin typeface="UD デジタル 教科書体 NK-B" panose="02020700000000000000" pitchFamily="18" charset="-128"/>
              <a:ea typeface="UD デジタル 教科書体 NK-B" panose="02020700000000000000" pitchFamily="18" charset="-128"/>
            </a:endParaRPr>
          </a:p>
        </p:txBody>
      </p: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A185368D-B39C-478A-96EB-C5DCFBBCA086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2437780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43282CBD-81DC-4827-8842-D09BC42EE98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264635" y="3316855"/>
            <a:ext cx="1033183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33F04FCE-1F02-40B5-86BE-26E07F37F91F}"/>
              </a:ext>
            </a:extLst>
          </p:cNvPr>
          <p:cNvCxnSpPr>
            <a:cxnSpLocks/>
          </p:cNvCxnSpPr>
          <p:nvPr/>
        </p:nvCxnSpPr>
        <p:spPr>
          <a:xfrm flipV="1">
            <a:off x="2940602" y="2241162"/>
            <a:ext cx="0" cy="1075694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DE69DE8A-FEE5-499D-A848-DEC3D15E6DC9}"/>
              </a:ext>
            </a:extLst>
          </p:cNvPr>
          <p:cNvCxnSpPr>
            <a:cxnSpLocks/>
          </p:cNvCxnSpPr>
          <p:nvPr/>
        </p:nvCxnSpPr>
        <p:spPr>
          <a:xfrm flipH="1">
            <a:off x="201283" y="2277373"/>
            <a:ext cx="2770517" cy="1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19CED10B-C49D-4E17-9E9F-D9E6C58E7685}"/>
              </a:ext>
            </a:extLst>
          </p:cNvPr>
          <p:cNvCxnSpPr>
            <a:cxnSpLocks/>
          </p:cNvCxnSpPr>
          <p:nvPr/>
        </p:nvCxnSpPr>
        <p:spPr>
          <a:xfrm>
            <a:off x="201283" y="2241161"/>
            <a:ext cx="0" cy="111739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8" name="直線矢印コネクタ 47">
            <a:extLst>
              <a:ext uri="{FF2B5EF4-FFF2-40B4-BE49-F238E27FC236}">
                <a16:creationId xmlns:a16="http://schemas.microsoft.com/office/drawing/2014/main" id="{C5920188-2F1C-4756-B87D-3273BEC35D81}"/>
              </a:ext>
            </a:extLst>
          </p:cNvPr>
          <p:cNvCxnSpPr>
            <a:cxnSpLocks/>
            <a:endCxn id="5" idx="1"/>
          </p:cNvCxnSpPr>
          <p:nvPr/>
        </p:nvCxnSpPr>
        <p:spPr>
          <a:xfrm>
            <a:off x="201283" y="3316855"/>
            <a:ext cx="442825" cy="0"/>
          </a:xfrm>
          <a:prstGeom prst="straightConnector1">
            <a:avLst/>
          </a:prstGeom>
          <a:ln w="762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34973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</Words>
  <Application>Microsoft Office PowerPoint</Application>
  <PresentationFormat>ワイド画面</PresentationFormat>
  <Paragraphs>44</Paragraphs>
  <Slides>12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12</vt:i4>
      </vt:variant>
    </vt:vector>
  </HeadingPairs>
  <TitlesOfParts>
    <vt:vector size="17" baseType="lpstr">
      <vt:lpstr>UD デジタル 教科書体 NK-B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2021-01-28T09:10:03Z</dcterms:created>
  <dcterms:modified xsi:type="dcterms:W3CDTF">2021-01-28T09:10:10Z</dcterms:modified>
</cp:coreProperties>
</file>