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FF20"/>
    <a:srgbClr val="38AA01"/>
    <a:srgbClr val="F20F34"/>
    <a:srgbClr val="E5EC32"/>
    <a:srgbClr val="F1AF01"/>
    <a:srgbClr val="363C92"/>
    <a:srgbClr val="0B10FF"/>
    <a:srgbClr val="CDCDCD"/>
    <a:srgbClr val="FA0E18"/>
    <a:srgbClr val="2DD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706" autoAdjust="0"/>
  </p:normalViewPr>
  <p:slideViewPr>
    <p:cSldViewPr snapToGrid="0">
      <p:cViewPr>
        <p:scale>
          <a:sx n="300" d="100"/>
          <a:sy n="300" d="100"/>
        </p:scale>
        <p:origin x="-5610" y="-3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2021/2/2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ワイド画面</PresentationFormat>
  <Paragraphs>51</Paragraphs>
  <Slides>14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39" baseType="lpstr">
      <vt:lpstr>AR JULIAN</vt:lpstr>
      <vt:lpstr>DSEG14 Modern Mini</vt:lpstr>
      <vt:lpstr>HandelGothic BT</vt:lpstr>
      <vt:lpstr>Nintender</vt:lpstr>
      <vt:lpstr>NiseSega</vt:lpstr>
      <vt:lpstr>QuickSilver</vt:lpstr>
      <vt:lpstr>SF Atarian System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Kaushan Script</vt:lpstr>
      <vt:lpstr>Mission GT-R Condensed</vt:lpstr>
      <vt:lpstr>Nimbus Mono</vt:lpstr>
      <vt:lpstr>Showcard Gothic</vt:lpstr>
      <vt:lpstr>Space Invaders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2021-02-02T11:59:06Z</dcterms:modified>
</cp:coreProperties>
</file>