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E4"/>
    <a:srgbClr val="FFD1F0"/>
    <a:srgbClr val="FF66CC"/>
    <a:srgbClr val="4B1E78"/>
    <a:srgbClr val="0BA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CAE223E-A958-4E93-87C4-018B3757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854" y="3135518"/>
            <a:ext cx="1481163" cy="596166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pic>
        <p:nvPicPr>
          <p:cNvPr id="121" name="図 120">
            <a:extLst>
              <a:ext uri="{FF2B5EF4-FFF2-40B4-BE49-F238E27FC236}">
                <a16:creationId xmlns:a16="http://schemas.microsoft.com/office/drawing/2014/main" id="{91DCBB89-26D3-4749-9B58-4792DDE0C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89815" l="3822" r="96603">
                        <a14:foregroundMark x1="35456" y1="44444" x2="35456" y2="44444"/>
                        <a14:foregroundMark x1="15074" y1="37037" x2="15074" y2="37037"/>
                        <a14:foregroundMark x1="3822" y1="29630" x2="3822" y2="29630"/>
                        <a14:foregroundMark x1="68153" y1="29630" x2="68153" y2="29630"/>
                        <a14:foregroundMark x1="96603" y1="37037" x2="96603" y2="3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028" y="2078423"/>
            <a:ext cx="1387661" cy="317857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5DB9373A-3A88-4DD4-960C-7AAB423788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333" b="89815" l="4000" r="95111">
                        <a14:foregroundMark x1="21556" y1="53704" x2="21556" y2="53704"/>
                        <a14:foregroundMark x1="16222" y1="24074" x2="16222" y2="24074"/>
                        <a14:foregroundMark x1="4000" y1="49074" x2="4000" y2="49074"/>
                        <a14:foregroundMark x1="75111" y1="47222" x2="75111" y2="47222"/>
                        <a14:foregroundMark x1="95111" y1="45370" x2="95111" y2="45370"/>
                        <a14:foregroundMark x1="88889" y1="47222" x2="88889" y2="4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352" y="2376444"/>
            <a:ext cx="1325721" cy="317857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9C071C-18F3-42B4-AA5E-F3D34F8F95FC}"/>
              </a:ext>
            </a:extLst>
          </p:cNvPr>
          <p:cNvSpPr/>
          <p:nvPr/>
        </p:nvSpPr>
        <p:spPr>
          <a:xfrm>
            <a:off x="3514357" y="3167389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  <a:latin typeface="Nintender" panose="02000500000000000000" pitchFamily="2" charset="0"/>
              </a:rPr>
              <a:t>R</a:t>
            </a:r>
            <a:r>
              <a:rPr lang="en-US" altLang="ja-JP" dirty="0">
                <a:solidFill>
                  <a:schemeClr val="bg1"/>
                </a:solidFill>
                <a:latin typeface="Nintender" panose="02000500000000000000" pitchFamily="2" charset="0"/>
              </a:rPr>
              <a:t>P2A03</a:t>
            </a:r>
            <a:endParaRPr lang="ja-JP" altLang="en-US" sz="2800" baseline="100000" dirty="0">
              <a:solidFill>
                <a:schemeClr val="bg1"/>
              </a:solidFill>
              <a:latin typeface="Nintender" panose="02000500000000000000" pitchFamily="2" charset="0"/>
            </a:endParaRPr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9B427C14-1CCD-4F50-9B34-F62BC82857DE}"/>
              </a:ext>
            </a:extLst>
          </p:cNvPr>
          <p:cNvSpPr/>
          <p:nvPr/>
        </p:nvSpPr>
        <p:spPr>
          <a:xfrm>
            <a:off x="3501410" y="3201133"/>
            <a:ext cx="1350050" cy="464934"/>
          </a:xfrm>
          <a:prstGeom prst="flowChartTermina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55630BB-F577-44AE-9ABA-297D50F0ADD5}"/>
              </a:ext>
            </a:extLst>
          </p:cNvPr>
          <p:cNvSpPr/>
          <p:nvPr/>
        </p:nvSpPr>
        <p:spPr>
          <a:xfrm>
            <a:off x="4631061" y="3361339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baseline="100000" dirty="0">
                <a:solidFill>
                  <a:schemeClr val="bg1"/>
                </a:solidFill>
                <a:latin typeface="Nintender" panose="02000500000000000000" pitchFamily="2" charset="0"/>
              </a:rPr>
              <a:t>®</a:t>
            </a:r>
            <a:endParaRPr lang="ja-JP" altLang="en-US" dirty="0"/>
          </a:p>
        </p:txBody>
      </p: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3" y="4873759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楕円 169">
            <a:extLst>
              <a:ext uri="{FF2B5EF4-FFF2-40B4-BE49-F238E27FC236}">
                <a16:creationId xmlns:a16="http://schemas.microsoft.com/office/drawing/2014/main" id="{02B19900-673E-4C40-A253-6A250F8A1A43}"/>
              </a:ext>
            </a:extLst>
          </p:cNvPr>
          <p:cNvSpPr/>
          <p:nvPr/>
        </p:nvSpPr>
        <p:spPr>
          <a:xfrm>
            <a:off x="8397176" y="290811"/>
            <a:ext cx="82610" cy="8261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154E3189-CCE7-454A-8A28-765C671D23A7}"/>
              </a:ext>
            </a:extLst>
          </p:cNvPr>
          <p:cNvGrpSpPr/>
          <p:nvPr/>
        </p:nvGrpSpPr>
        <p:grpSpPr>
          <a:xfrm>
            <a:off x="7444107" y="430808"/>
            <a:ext cx="2038841" cy="902156"/>
            <a:chOff x="7444108" y="430807"/>
            <a:chExt cx="2229542" cy="1269521"/>
          </a:xfrm>
        </p:grpSpPr>
        <p:sp>
          <p:nvSpPr>
            <p:cNvPr id="196" name="フリーフォーム: 図形 195">
              <a:extLst>
                <a:ext uri="{FF2B5EF4-FFF2-40B4-BE49-F238E27FC236}">
                  <a16:creationId xmlns:a16="http://schemas.microsoft.com/office/drawing/2014/main" id="{3D82CFDD-7ABA-4CF9-8F94-4B81BE8AC9D6}"/>
                </a:ext>
              </a:extLst>
            </p:cNvPr>
            <p:cNvSpPr/>
            <p:nvPr/>
          </p:nvSpPr>
          <p:spPr>
            <a:xfrm>
              <a:off x="7444108" y="431456"/>
              <a:ext cx="2228694" cy="1268872"/>
            </a:xfrm>
            <a:custGeom>
              <a:avLst/>
              <a:gdLst>
                <a:gd name="connsiteX0" fmla="*/ 2050697 w 2923657"/>
                <a:gd name="connsiteY0" fmla="*/ 914 h 1930754"/>
                <a:gd name="connsiteX1" fmla="*/ 2090042 w 2923657"/>
                <a:gd name="connsiteY1" fmla="*/ 1257 h 1930754"/>
                <a:gd name="connsiteX2" fmla="*/ 2133583 w 2923657"/>
                <a:gd name="connsiteY2" fmla="*/ 12579 h 1930754"/>
                <a:gd name="connsiteX3" fmla="*/ 2245137 w 2923657"/>
                <a:gd name="connsiteY3" fmla="*/ 152732 h 1930754"/>
                <a:gd name="connsiteX4" fmla="*/ 2252045 w 2923657"/>
                <a:gd name="connsiteY4" fmla="*/ 245317 h 1930754"/>
                <a:gd name="connsiteX5" fmla="*/ 2283505 w 2923657"/>
                <a:gd name="connsiteY5" fmla="*/ 245592 h 1930754"/>
                <a:gd name="connsiteX6" fmla="*/ 2327046 w 2923657"/>
                <a:gd name="connsiteY6" fmla="*/ 256914 h 1930754"/>
                <a:gd name="connsiteX7" fmla="*/ 2422133 w 2923657"/>
                <a:gd name="connsiteY7" fmla="*/ 350964 h 1930754"/>
                <a:gd name="connsiteX8" fmla="*/ 2431309 w 2923657"/>
                <a:gd name="connsiteY8" fmla="*/ 376653 h 1930754"/>
                <a:gd name="connsiteX9" fmla="*/ 2436980 w 2923657"/>
                <a:gd name="connsiteY9" fmla="*/ 370631 h 1930754"/>
                <a:gd name="connsiteX10" fmla="*/ 2556566 w 2923657"/>
                <a:gd name="connsiteY10" fmla="*/ 327733 h 1930754"/>
                <a:gd name="connsiteX11" fmla="*/ 2589329 w 2923657"/>
                <a:gd name="connsiteY11" fmla="*/ 335740 h 1930754"/>
                <a:gd name="connsiteX12" fmla="*/ 2670044 w 2923657"/>
                <a:gd name="connsiteY12" fmla="*/ 447267 h 1930754"/>
                <a:gd name="connsiteX13" fmla="*/ 2672216 w 2923657"/>
                <a:gd name="connsiteY13" fmla="*/ 511363 h 1930754"/>
                <a:gd name="connsiteX14" fmla="*/ 2682638 w 2923657"/>
                <a:gd name="connsiteY14" fmla="*/ 506826 h 1930754"/>
                <a:gd name="connsiteX15" fmla="*/ 2752673 w 2923657"/>
                <a:gd name="connsiteY15" fmla="*/ 498491 h 1930754"/>
                <a:gd name="connsiteX16" fmla="*/ 2837884 w 2923657"/>
                <a:gd name="connsiteY16" fmla="*/ 524972 h 1930754"/>
                <a:gd name="connsiteX17" fmla="*/ 2912041 w 2923657"/>
                <a:gd name="connsiteY17" fmla="*/ 788005 h 1930754"/>
                <a:gd name="connsiteX18" fmla="*/ 2868978 w 2923657"/>
                <a:gd name="connsiteY18" fmla="*/ 884897 h 1930754"/>
                <a:gd name="connsiteX19" fmla="*/ 2872601 w 2923657"/>
                <a:gd name="connsiteY19" fmla="*/ 888522 h 1930754"/>
                <a:gd name="connsiteX20" fmla="*/ 2893308 w 2923657"/>
                <a:gd name="connsiteY20" fmla="*/ 1193907 h 1930754"/>
                <a:gd name="connsiteX21" fmla="*/ 2664048 w 2923657"/>
                <a:gd name="connsiteY21" fmla="*/ 1396710 h 1930754"/>
                <a:gd name="connsiteX22" fmla="*/ 2632249 w 2923657"/>
                <a:gd name="connsiteY22" fmla="*/ 1396925 h 1930754"/>
                <a:gd name="connsiteX23" fmla="*/ 2624836 w 2923657"/>
                <a:gd name="connsiteY23" fmla="*/ 1421754 h 1930754"/>
                <a:gd name="connsiteX24" fmla="*/ 2601261 w 2923657"/>
                <a:gd name="connsiteY24" fmla="*/ 1460094 h 1930754"/>
                <a:gd name="connsiteX25" fmla="*/ 2552002 w 2923657"/>
                <a:gd name="connsiteY25" fmla="*/ 1499778 h 1930754"/>
                <a:gd name="connsiteX26" fmla="*/ 2562309 w 2923657"/>
                <a:gd name="connsiteY26" fmla="*/ 1512388 h 1930754"/>
                <a:gd name="connsiteX27" fmla="*/ 2572555 w 2923657"/>
                <a:gd name="connsiteY27" fmla="*/ 1629208 h 1930754"/>
                <a:gd name="connsiteX28" fmla="*/ 2535494 w 2923657"/>
                <a:gd name="connsiteY28" fmla="*/ 1674363 h 1930754"/>
                <a:gd name="connsiteX29" fmla="*/ 2511124 w 2923657"/>
                <a:gd name="connsiteY29" fmla="*/ 1685003 h 1930754"/>
                <a:gd name="connsiteX30" fmla="*/ 2513107 w 2923657"/>
                <a:gd name="connsiteY30" fmla="*/ 1698748 h 1930754"/>
                <a:gd name="connsiteX31" fmla="*/ 2493415 w 2923657"/>
                <a:gd name="connsiteY31" fmla="*/ 1785778 h 1930754"/>
                <a:gd name="connsiteX32" fmla="*/ 2181569 w 2923657"/>
                <a:gd name="connsiteY32" fmla="*/ 1865545 h 1930754"/>
                <a:gd name="connsiteX33" fmla="*/ 2148733 w 2923657"/>
                <a:gd name="connsiteY33" fmla="*/ 1851137 h 1930754"/>
                <a:gd name="connsiteX34" fmla="*/ 2122912 w 2923657"/>
                <a:gd name="connsiteY34" fmla="*/ 1879847 h 1930754"/>
                <a:gd name="connsiteX35" fmla="*/ 1999237 w 2923657"/>
                <a:gd name="connsiteY35" fmla="*/ 1930754 h 1930754"/>
                <a:gd name="connsiteX36" fmla="*/ 1815815 w 2923657"/>
                <a:gd name="connsiteY36" fmla="*/ 1799332 h 1930754"/>
                <a:gd name="connsiteX37" fmla="*/ 1799326 w 2923657"/>
                <a:gd name="connsiteY37" fmla="*/ 1758397 h 1930754"/>
                <a:gd name="connsiteX38" fmla="*/ 1785002 w 2923657"/>
                <a:gd name="connsiteY38" fmla="*/ 1784411 h 1930754"/>
                <a:gd name="connsiteX39" fmla="*/ 1700546 w 2923657"/>
                <a:gd name="connsiteY39" fmla="*/ 1841192 h 1930754"/>
                <a:gd name="connsiteX40" fmla="*/ 1575290 w 2923657"/>
                <a:gd name="connsiteY40" fmla="*/ 1694608 h 1930754"/>
                <a:gd name="connsiteX41" fmla="*/ 1575028 w 2923657"/>
                <a:gd name="connsiteY41" fmla="*/ 1693545 h 1930754"/>
                <a:gd name="connsiteX42" fmla="*/ 1554157 w 2923657"/>
                <a:gd name="connsiteY42" fmla="*/ 1729037 h 1930754"/>
                <a:gd name="connsiteX43" fmla="*/ 1386600 w 2923657"/>
                <a:gd name="connsiteY43" fmla="*/ 1826417 h 1930754"/>
                <a:gd name="connsiteX44" fmla="*/ 1219043 w 2923657"/>
                <a:gd name="connsiteY44" fmla="*/ 1729037 h 1930754"/>
                <a:gd name="connsiteX45" fmla="*/ 1217805 w 2923657"/>
                <a:gd name="connsiteY45" fmla="*/ 1726932 h 1930754"/>
                <a:gd name="connsiteX46" fmla="*/ 1199640 w 2923657"/>
                <a:gd name="connsiteY46" fmla="*/ 1753905 h 1930754"/>
                <a:gd name="connsiteX47" fmla="*/ 1106436 w 2923657"/>
                <a:gd name="connsiteY47" fmla="*/ 1825024 h 1930754"/>
                <a:gd name="connsiteX48" fmla="*/ 776078 w 2923657"/>
                <a:gd name="connsiteY48" fmla="*/ 1752258 h 1930754"/>
                <a:gd name="connsiteX49" fmla="*/ 744087 w 2923657"/>
                <a:gd name="connsiteY49" fmla="*/ 1713860 h 1930754"/>
                <a:gd name="connsiteX50" fmla="*/ 737364 w 2923657"/>
                <a:gd name="connsiteY50" fmla="*/ 1732964 h 1930754"/>
                <a:gd name="connsiteX51" fmla="*/ 523352 w 2923657"/>
                <a:gd name="connsiteY51" fmla="*/ 1858097 h 1930754"/>
                <a:gd name="connsiteX52" fmla="*/ 291088 w 2923657"/>
                <a:gd name="connsiteY52" fmla="*/ 1653215 h 1930754"/>
                <a:gd name="connsiteX53" fmla="*/ 330755 w 2923657"/>
                <a:gd name="connsiteY53" fmla="*/ 1538663 h 1930754"/>
                <a:gd name="connsiteX54" fmla="*/ 334012 w 2923657"/>
                <a:gd name="connsiteY54" fmla="*/ 1535182 h 1930754"/>
                <a:gd name="connsiteX55" fmla="*/ 319228 w 2923657"/>
                <a:gd name="connsiteY55" fmla="*/ 1527159 h 1930754"/>
                <a:gd name="connsiteX56" fmla="*/ 270023 w 2923657"/>
                <a:gd name="connsiteY56" fmla="*/ 1486560 h 1930754"/>
                <a:gd name="connsiteX57" fmla="*/ 240311 w 2923657"/>
                <a:gd name="connsiteY57" fmla="*/ 1450550 h 1930754"/>
                <a:gd name="connsiteX58" fmla="*/ 238140 w 2923657"/>
                <a:gd name="connsiteY58" fmla="*/ 1453770 h 1930754"/>
                <a:gd name="connsiteX59" fmla="*/ 161798 w 2923657"/>
                <a:gd name="connsiteY59" fmla="*/ 1485392 h 1930754"/>
                <a:gd name="connsiteX60" fmla="*/ 53834 w 2923657"/>
                <a:gd name="connsiteY60" fmla="*/ 1377428 h 1930754"/>
                <a:gd name="connsiteX61" fmla="*/ 161799 w 2923657"/>
                <a:gd name="connsiteY61" fmla="*/ 1269464 h 1930754"/>
                <a:gd name="connsiteX62" fmla="*/ 174720 w 2923657"/>
                <a:gd name="connsiteY62" fmla="*/ 1272073 h 1930754"/>
                <a:gd name="connsiteX63" fmla="*/ 172644 w 2923657"/>
                <a:gd name="connsiteY63" fmla="*/ 1251466 h 1930754"/>
                <a:gd name="connsiteX64" fmla="*/ 270024 w 2923657"/>
                <a:gd name="connsiteY64" fmla="*/ 1016372 h 1930754"/>
                <a:gd name="connsiteX65" fmla="*/ 300742 w 2923657"/>
                <a:gd name="connsiteY65" fmla="*/ 991026 h 1930754"/>
                <a:gd name="connsiteX66" fmla="*/ 264959 w 2923657"/>
                <a:gd name="connsiteY66" fmla="*/ 1009044 h 1930754"/>
                <a:gd name="connsiteX67" fmla="*/ 216391 w 2923657"/>
                <a:gd name="connsiteY67" fmla="*/ 1008158 h 1930754"/>
                <a:gd name="connsiteX68" fmla="*/ 149963 w 2923657"/>
                <a:gd name="connsiteY68" fmla="*/ 935522 h 1930754"/>
                <a:gd name="connsiteX69" fmla="*/ 141912 w 2923657"/>
                <a:gd name="connsiteY69" fmla="*/ 880394 h 1930754"/>
                <a:gd name="connsiteX70" fmla="*/ 104156 w 2923657"/>
                <a:gd name="connsiteY70" fmla="*/ 875033 h 1930754"/>
                <a:gd name="connsiteX71" fmla="*/ 0 w 2923657"/>
                <a:gd name="connsiteY71" fmla="*/ 764511 h 1930754"/>
                <a:gd name="connsiteX72" fmla="*/ 170538 w 2923657"/>
                <a:gd name="connsiteY72" fmla="*/ 644563 h 1930754"/>
                <a:gd name="connsiteX73" fmla="*/ 192026 w 2923657"/>
                <a:gd name="connsiteY73" fmla="*/ 647615 h 1930754"/>
                <a:gd name="connsiteX74" fmla="*/ 189894 w 2923657"/>
                <a:gd name="connsiteY74" fmla="*/ 644453 h 1930754"/>
                <a:gd name="connsiteX75" fmla="*/ 176244 w 2923657"/>
                <a:gd name="connsiteY75" fmla="*/ 576840 h 1930754"/>
                <a:gd name="connsiteX76" fmla="*/ 349948 w 2923657"/>
                <a:gd name="connsiteY76" fmla="*/ 403137 h 1930754"/>
                <a:gd name="connsiteX77" fmla="*/ 417560 w 2923657"/>
                <a:gd name="connsiteY77" fmla="*/ 416787 h 1930754"/>
                <a:gd name="connsiteX78" fmla="*/ 450908 w 2923657"/>
                <a:gd name="connsiteY78" fmla="*/ 439271 h 1930754"/>
                <a:gd name="connsiteX79" fmla="*/ 448606 w 2923657"/>
                <a:gd name="connsiteY79" fmla="*/ 413393 h 1930754"/>
                <a:gd name="connsiteX80" fmla="*/ 604060 w 2923657"/>
                <a:gd name="connsiteY80" fmla="*/ 115202 h 1930754"/>
                <a:gd name="connsiteX81" fmla="*/ 734681 w 2923657"/>
                <a:gd name="connsiteY81" fmla="*/ 85810 h 1930754"/>
                <a:gd name="connsiteX82" fmla="*/ 937538 w 2923657"/>
                <a:gd name="connsiteY82" fmla="*/ 158498 h 1930754"/>
                <a:gd name="connsiteX83" fmla="*/ 960860 w 2923657"/>
                <a:gd name="connsiteY83" fmla="*/ 179767 h 1930754"/>
                <a:gd name="connsiteX84" fmla="*/ 969050 w 2923657"/>
                <a:gd name="connsiteY84" fmla="*/ 139199 h 1930754"/>
                <a:gd name="connsiteX85" fmla="*/ 1161888 w 2923657"/>
                <a:gd name="connsiteY85" fmla="*/ 11378 h 1930754"/>
                <a:gd name="connsiteX86" fmla="*/ 1354725 w 2923657"/>
                <a:gd name="connsiteY86" fmla="*/ 139200 h 1930754"/>
                <a:gd name="connsiteX87" fmla="*/ 1370519 w 2923657"/>
                <a:gd name="connsiteY87" fmla="*/ 217423 h 1930754"/>
                <a:gd name="connsiteX88" fmla="*/ 1409067 w 2923657"/>
                <a:gd name="connsiteY88" fmla="*/ 229390 h 1930754"/>
                <a:gd name="connsiteX89" fmla="*/ 1460730 w 2923657"/>
                <a:gd name="connsiteY89" fmla="*/ 260733 h 1930754"/>
                <a:gd name="connsiteX90" fmla="*/ 1472314 w 2923657"/>
                <a:gd name="connsiteY90" fmla="*/ 273483 h 1930754"/>
                <a:gd name="connsiteX91" fmla="*/ 1487534 w 2923657"/>
                <a:gd name="connsiteY91" fmla="*/ 199150 h 1930754"/>
                <a:gd name="connsiteX92" fmla="*/ 1616002 w 2923657"/>
                <a:gd name="connsiteY92" fmla="*/ 74318 h 1930754"/>
                <a:gd name="connsiteX93" fmla="*/ 1827200 w 2923657"/>
                <a:gd name="connsiteY93" fmla="*/ 153758 h 1930754"/>
                <a:gd name="connsiteX94" fmla="*/ 1837154 w 2923657"/>
                <a:gd name="connsiteY94" fmla="*/ 166993 h 1930754"/>
                <a:gd name="connsiteX95" fmla="*/ 1867104 w 2923657"/>
                <a:gd name="connsiteY95" fmla="*/ 114642 h 1930754"/>
                <a:gd name="connsiteX96" fmla="*/ 2050697 w 2923657"/>
                <a:gd name="connsiteY96" fmla="*/ 914 h 193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23657" h="1930754">
                  <a:moveTo>
                    <a:pt x="2050697" y="914"/>
                  </a:moveTo>
                  <a:cubicBezTo>
                    <a:pt x="2063904" y="-398"/>
                    <a:pt x="2077067" y="-312"/>
                    <a:pt x="2090042" y="1257"/>
                  </a:cubicBezTo>
                  <a:cubicBezTo>
                    <a:pt x="2104871" y="3051"/>
                    <a:pt x="2119456" y="6781"/>
                    <a:pt x="2133583" y="12579"/>
                  </a:cubicBezTo>
                  <a:cubicBezTo>
                    <a:pt x="2190092" y="35770"/>
                    <a:pt x="2228585" y="87630"/>
                    <a:pt x="2245137" y="152732"/>
                  </a:cubicBezTo>
                  <a:lnTo>
                    <a:pt x="2252045" y="245317"/>
                  </a:lnTo>
                  <a:lnTo>
                    <a:pt x="2283505" y="245592"/>
                  </a:lnTo>
                  <a:cubicBezTo>
                    <a:pt x="2298334" y="247386"/>
                    <a:pt x="2312919" y="251116"/>
                    <a:pt x="2327046" y="256914"/>
                  </a:cubicBezTo>
                  <a:cubicBezTo>
                    <a:pt x="2369429" y="274307"/>
                    <a:pt x="2401675" y="307827"/>
                    <a:pt x="2422133" y="350964"/>
                  </a:cubicBezTo>
                  <a:lnTo>
                    <a:pt x="2431309" y="376653"/>
                  </a:lnTo>
                  <a:lnTo>
                    <a:pt x="2436980" y="370631"/>
                  </a:lnTo>
                  <a:cubicBezTo>
                    <a:pt x="2475072" y="339992"/>
                    <a:pt x="2517300" y="324099"/>
                    <a:pt x="2556566" y="327733"/>
                  </a:cubicBezTo>
                  <a:cubicBezTo>
                    <a:pt x="2567784" y="328771"/>
                    <a:pt x="2578761" y="331402"/>
                    <a:pt x="2589329" y="335740"/>
                  </a:cubicBezTo>
                  <a:cubicBezTo>
                    <a:pt x="2631604" y="353089"/>
                    <a:pt x="2659355" y="394439"/>
                    <a:pt x="2670044" y="447267"/>
                  </a:cubicBezTo>
                  <a:lnTo>
                    <a:pt x="2672216" y="511363"/>
                  </a:lnTo>
                  <a:lnTo>
                    <a:pt x="2682638" y="506826"/>
                  </a:lnTo>
                  <a:cubicBezTo>
                    <a:pt x="2706248" y="500254"/>
                    <a:pt x="2729855" y="497375"/>
                    <a:pt x="2752673" y="498491"/>
                  </a:cubicBezTo>
                  <a:cubicBezTo>
                    <a:pt x="2783098" y="499980"/>
                    <a:pt x="2812121" y="508570"/>
                    <a:pt x="2837884" y="524972"/>
                  </a:cubicBezTo>
                  <a:cubicBezTo>
                    <a:pt x="2915174" y="574179"/>
                    <a:pt x="2941172" y="679722"/>
                    <a:pt x="2912041" y="788005"/>
                  </a:cubicBezTo>
                  <a:lnTo>
                    <a:pt x="2868978" y="884897"/>
                  </a:lnTo>
                  <a:lnTo>
                    <a:pt x="2872601" y="888522"/>
                  </a:lnTo>
                  <a:cubicBezTo>
                    <a:pt x="2928869" y="960527"/>
                    <a:pt x="2940184" y="1079682"/>
                    <a:pt x="2893308" y="1193907"/>
                  </a:cubicBezTo>
                  <a:cubicBezTo>
                    <a:pt x="2846431" y="1308133"/>
                    <a:pt x="2754677" y="1384988"/>
                    <a:pt x="2664048" y="1396710"/>
                  </a:cubicBezTo>
                  <a:lnTo>
                    <a:pt x="2632249" y="1396925"/>
                  </a:lnTo>
                  <a:lnTo>
                    <a:pt x="2624836" y="1421754"/>
                  </a:lnTo>
                  <a:cubicBezTo>
                    <a:pt x="2618688" y="1435368"/>
                    <a:pt x="2610756" y="1448186"/>
                    <a:pt x="2601261" y="1460094"/>
                  </a:cubicBezTo>
                  <a:lnTo>
                    <a:pt x="2552002" y="1499778"/>
                  </a:lnTo>
                  <a:lnTo>
                    <a:pt x="2562309" y="1512388"/>
                  </a:lnTo>
                  <a:cubicBezTo>
                    <a:pt x="2583806" y="1550750"/>
                    <a:pt x="2588919" y="1592722"/>
                    <a:pt x="2572555" y="1629208"/>
                  </a:cubicBezTo>
                  <a:cubicBezTo>
                    <a:pt x="2564371" y="1647451"/>
                    <a:pt x="2551594" y="1662596"/>
                    <a:pt x="2535494" y="1674363"/>
                  </a:cubicBezTo>
                  <a:lnTo>
                    <a:pt x="2511124" y="1685003"/>
                  </a:lnTo>
                  <a:lnTo>
                    <a:pt x="2513107" y="1698748"/>
                  </a:lnTo>
                  <a:cubicBezTo>
                    <a:pt x="2514017" y="1729195"/>
                    <a:pt x="2507738" y="1758804"/>
                    <a:pt x="2493415" y="1785778"/>
                  </a:cubicBezTo>
                  <a:cubicBezTo>
                    <a:pt x="2443280" y="1880187"/>
                    <a:pt x="2311209" y="1911033"/>
                    <a:pt x="2181569" y="1865545"/>
                  </a:cubicBezTo>
                  <a:lnTo>
                    <a:pt x="2148733" y="1851137"/>
                  </a:lnTo>
                  <a:lnTo>
                    <a:pt x="2122912" y="1879847"/>
                  </a:lnTo>
                  <a:cubicBezTo>
                    <a:pt x="2087608" y="1911987"/>
                    <a:pt x="2045049" y="1930754"/>
                    <a:pt x="1999237" y="1930754"/>
                  </a:cubicBezTo>
                  <a:cubicBezTo>
                    <a:pt x="1922884" y="1930754"/>
                    <a:pt x="1855566" y="1878623"/>
                    <a:pt x="1815815" y="1799332"/>
                  </a:cubicBezTo>
                  <a:lnTo>
                    <a:pt x="1799326" y="1758397"/>
                  </a:lnTo>
                  <a:lnTo>
                    <a:pt x="1785002" y="1784411"/>
                  </a:lnTo>
                  <a:cubicBezTo>
                    <a:pt x="1760894" y="1820259"/>
                    <a:pt x="1731830" y="1841192"/>
                    <a:pt x="1700546" y="1841192"/>
                  </a:cubicBezTo>
                  <a:cubicBezTo>
                    <a:pt x="1648405" y="1841192"/>
                    <a:pt x="1602435" y="1783046"/>
                    <a:pt x="1575290" y="1694608"/>
                  </a:cubicBezTo>
                  <a:lnTo>
                    <a:pt x="1575028" y="1693545"/>
                  </a:lnTo>
                  <a:lnTo>
                    <a:pt x="1554157" y="1729037"/>
                  </a:lnTo>
                  <a:cubicBezTo>
                    <a:pt x="1511276" y="1789204"/>
                    <a:pt x="1452035" y="1826417"/>
                    <a:pt x="1386600" y="1826417"/>
                  </a:cubicBezTo>
                  <a:cubicBezTo>
                    <a:pt x="1321165" y="1826417"/>
                    <a:pt x="1261925" y="1789204"/>
                    <a:pt x="1219043" y="1729037"/>
                  </a:cubicBezTo>
                  <a:lnTo>
                    <a:pt x="1217805" y="1726932"/>
                  </a:lnTo>
                  <a:lnTo>
                    <a:pt x="1199640" y="1753905"/>
                  </a:lnTo>
                  <a:cubicBezTo>
                    <a:pt x="1174635" y="1783768"/>
                    <a:pt x="1143335" y="1808232"/>
                    <a:pt x="1106436" y="1825024"/>
                  </a:cubicBezTo>
                  <a:cubicBezTo>
                    <a:pt x="995734" y="1875399"/>
                    <a:pt x="866074" y="1842409"/>
                    <a:pt x="776078" y="1752258"/>
                  </a:cubicBezTo>
                  <a:lnTo>
                    <a:pt x="744087" y="1713860"/>
                  </a:lnTo>
                  <a:lnTo>
                    <a:pt x="737364" y="1732964"/>
                  </a:lnTo>
                  <a:cubicBezTo>
                    <a:pt x="702105" y="1806500"/>
                    <a:pt x="619559" y="1858097"/>
                    <a:pt x="523352" y="1858097"/>
                  </a:cubicBezTo>
                  <a:cubicBezTo>
                    <a:pt x="395076" y="1858097"/>
                    <a:pt x="291088" y="1766368"/>
                    <a:pt x="291088" y="1653215"/>
                  </a:cubicBezTo>
                  <a:cubicBezTo>
                    <a:pt x="291088" y="1610783"/>
                    <a:pt x="305711" y="1571364"/>
                    <a:pt x="330755" y="1538663"/>
                  </a:cubicBezTo>
                  <a:lnTo>
                    <a:pt x="334012" y="1535182"/>
                  </a:lnTo>
                  <a:lnTo>
                    <a:pt x="319228" y="1527159"/>
                  </a:lnTo>
                  <a:cubicBezTo>
                    <a:pt x="301541" y="1515209"/>
                    <a:pt x="285065" y="1501602"/>
                    <a:pt x="270023" y="1486560"/>
                  </a:cubicBezTo>
                  <a:lnTo>
                    <a:pt x="240311" y="1450550"/>
                  </a:lnTo>
                  <a:lnTo>
                    <a:pt x="238140" y="1453770"/>
                  </a:lnTo>
                  <a:cubicBezTo>
                    <a:pt x="218603" y="1473308"/>
                    <a:pt x="191612" y="1485392"/>
                    <a:pt x="161798" y="1485392"/>
                  </a:cubicBezTo>
                  <a:cubicBezTo>
                    <a:pt x="102171" y="1485392"/>
                    <a:pt x="53834" y="1437055"/>
                    <a:pt x="53834" y="1377428"/>
                  </a:cubicBezTo>
                  <a:cubicBezTo>
                    <a:pt x="53834" y="1317801"/>
                    <a:pt x="102171" y="1269465"/>
                    <a:pt x="161799" y="1269464"/>
                  </a:cubicBezTo>
                  <a:lnTo>
                    <a:pt x="174720" y="1272073"/>
                  </a:lnTo>
                  <a:lnTo>
                    <a:pt x="172644" y="1251466"/>
                  </a:lnTo>
                  <a:cubicBezTo>
                    <a:pt x="172643" y="1159656"/>
                    <a:pt x="209857" y="1076538"/>
                    <a:pt x="270024" y="1016372"/>
                  </a:cubicBezTo>
                  <a:lnTo>
                    <a:pt x="300742" y="991026"/>
                  </a:lnTo>
                  <a:lnTo>
                    <a:pt x="264959" y="1009044"/>
                  </a:lnTo>
                  <a:cubicBezTo>
                    <a:pt x="248707" y="1013084"/>
                    <a:pt x="232224" y="1013017"/>
                    <a:pt x="216391" y="1008158"/>
                  </a:cubicBezTo>
                  <a:cubicBezTo>
                    <a:pt x="184727" y="998440"/>
                    <a:pt x="161660" y="971393"/>
                    <a:pt x="149963" y="935522"/>
                  </a:cubicBezTo>
                  <a:lnTo>
                    <a:pt x="141912" y="880394"/>
                  </a:lnTo>
                  <a:lnTo>
                    <a:pt x="104156" y="875033"/>
                  </a:lnTo>
                  <a:cubicBezTo>
                    <a:pt x="42949" y="856824"/>
                    <a:pt x="0" y="814194"/>
                    <a:pt x="0" y="764511"/>
                  </a:cubicBezTo>
                  <a:cubicBezTo>
                    <a:pt x="0" y="698266"/>
                    <a:pt x="76352" y="644563"/>
                    <a:pt x="170538" y="644563"/>
                  </a:cubicBezTo>
                  <a:lnTo>
                    <a:pt x="192026" y="647615"/>
                  </a:lnTo>
                  <a:lnTo>
                    <a:pt x="189894" y="644453"/>
                  </a:lnTo>
                  <a:cubicBezTo>
                    <a:pt x="181105" y="623672"/>
                    <a:pt x="176244" y="600823"/>
                    <a:pt x="176244" y="576840"/>
                  </a:cubicBezTo>
                  <a:cubicBezTo>
                    <a:pt x="176244" y="480906"/>
                    <a:pt x="254013" y="403137"/>
                    <a:pt x="349948" y="403137"/>
                  </a:cubicBezTo>
                  <a:cubicBezTo>
                    <a:pt x="373931" y="403137"/>
                    <a:pt x="396780" y="407997"/>
                    <a:pt x="417560" y="416787"/>
                  </a:cubicBezTo>
                  <a:lnTo>
                    <a:pt x="450908" y="439271"/>
                  </a:lnTo>
                  <a:lnTo>
                    <a:pt x="448606" y="413393"/>
                  </a:lnTo>
                  <a:cubicBezTo>
                    <a:pt x="447883" y="282758"/>
                    <a:pt x="502296" y="168255"/>
                    <a:pt x="604060" y="115202"/>
                  </a:cubicBezTo>
                  <a:cubicBezTo>
                    <a:pt x="644766" y="93982"/>
                    <a:pt x="689194" y="84602"/>
                    <a:pt x="734681" y="85810"/>
                  </a:cubicBezTo>
                  <a:cubicBezTo>
                    <a:pt x="802912" y="87624"/>
                    <a:pt x="873528" y="113263"/>
                    <a:pt x="937538" y="158498"/>
                  </a:cubicBezTo>
                  <a:lnTo>
                    <a:pt x="960860" y="179767"/>
                  </a:lnTo>
                  <a:lnTo>
                    <a:pt x="969050" y="139199"/>
                  </a:lnTo>
                  <a:cubicBezTo>
                    <a:pt x="1000820" y="64084"/>
                    <a:pt x="1075198" y="11378"/>
                    <a:pt x="1161888" y="11378"/>
                  </a:cubicBezTo>
                  <a:cubicBezTo>
                    <a:pt x="1248576" y="11377"/>
                    <a:pt x="1322954" y="64084"/>
                    <a:pt x="1354725" y="139200"/>
                  </a:cubicBezTo>
                  <a:lnTo>
                    <a:pt x="1370519" y="217423"/>
                  </a:lnTo>
                  <a:lnTo>
                    <a:pt x="1409067" y="229390"/>
                  </a:lnTo>
                  <a:cubicBezTo>
                    <a:pt x="1427846" y="237332"/>
                    <a:pt x="1445224" y="247938"/>
                    <a:pt x="1460730" y="260733"/>
                  </a:cubicBezTo>
                  <a:lnTo>
                    <a:pt x="1472314" y="273483"/>
                  </a:lnTo>
                  <a:lnTo>
                    <a:pt x="1487534" y="199150"/>
                  </a:lnTo>
                  <a:cubicBezTo>
                    <a:pt x="1512229" y="136682"/>
                    <a:pt x="1557003" y="90136"/>
                    <a:pt x="1616002" y="74318"/>
                  </a:cubicBezTo>
                  <a:cubicBezTo>
                    <a:pt x="1689750" y="54546"/>
                    <a:pt x="1768272" y="87466"/>
                    <a:pt x="1827200" y="153758"/>
                  </a:cubicBezTo>
                  <a:lnTo>
                    <a:pt x="1837154" y="166993"/>
                  </a:lnTo>
                  <a:lnTo>
                    <a:pt x="1867104" y="114642"/>
                  </a:lnTo>
                  <a:cubicBezTo>
                    <a:pt x="1917520" y="48971"/>
                    <a:pt x="1984663" y="7473"/>
                    <a:pt x="2050697" y="914"/>
                  </a:cubicBezTo>
                  <a:close/>
                </a:path>
              </a:pathLst>
            </a:custGeom>
            <a:solidFill>
              <a:srgbClr val="FFFF00"/>
            </a:solidFill>
            <a:ln w="174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フリーフォーム: 図形 173">
              <a:extLst>
                <a:ext uri="{FF2B5EF4-FFF2-40B4-BE49-F238E27FC236}">
                  <a16:creationId xmlns:a16="http://schemas.microsoft.com/office/drawing/2014/main" id="{D0F330DD-F59D-467E-B1C8-DF583C97E8EA}"/>
                </a:ext>
              </a:extLst>
            </p:cNvPr>
            <p:cNvSpPr/>
            <p:nvPr/>
          </p:nvSpPr>
          <p:spPr>
            <a:xfrm>
              <a:off x="7444956" y="430990"/>
              <a:ext cx="2228694" cy="1268872"/>
            </a:xfrm>
            <a:custGeom>
              <a:avLst/>
              <a:gdLst>
                <a:gd name="connsiteX0" fmla="*/ 2050697 w 2923657"/>
                <a:gd name="connsiteY0" fmla="*/ 914 h 1930754"/>
                <a:gd name="connsiteX1" fmla="*/ 2090042 w 2923657"/>
                <a:gd name="connsiteY1" fmla="*/ 1257 h 1930754"/>
                <a:gd name="connsiteX2" fmla="*/ 2133583 w 2923657"/>
                <a:gd name="connsiteY2" fmla="*/ 12579 h 1930754"/>
                <a:gd name="connsiteX3" fmla="*/ 2245137 w 2923657"/>
                <a:gd name="connsiteY3" fmla="*/ 152732 h 1930754"/>
                <a:gd name="connsiteX4" fmla="*/ 2252045 w 2923657"/>
                <a:gd name="connsiteY4" fmla="*/ 245317 h 1930754"/>
                <a:gd name="connsiteX5" fmla="*/ 2283505 w 2923657"/>
                <a:gd name="connsiteY5" fmla="*/ 245592 h 1930754"/>
                <a:gd name="connsiteX6" fmla="*/ 2327046 w 2923657"/>
                <a:gd name="connsiteY6" fmla="*/ 256914 h 1930754"/>
                <a:gd name="connsiteX7" fmla="*/ 2422133 w 2923657"/>
                <a:gd name="connsiteY7" fmla="*/ 350964 h 1930754"/>
                <a:gd name="connsiteX8" fmla="*/ 2431309 w 2923657"/>
                <a:gd name="connsiteY8" fmla="*/ 376653 h 1930754"/>
                <a:gd name="connsiteX9" fmla="*/ 2436980 w 2923657"/>
                <a:gd name="connsiteY9" fmla="*/ 370631 h 1930754"/>
                <a:gd name="connsiteX10" fmla="*/ 2556566 w 2923657"/>
                <a:gd name="connsiteY10" fmla="*/ 327733 h 1930754"/>
                <a:gd name="connsiteX11" fmla="*/ 2589329 w 2923657"/>
                <a:gd name="connsiteY11" fmla="*/ 335740 h 1930754"/>
                <a:gd name="connsiteX12" fmla="*/ 2670044 w 2923657"/>
                <a:gd name="connsiteY12" fmla="*/ 447267 h 1930754"/>
                <a:gd name="connsiteX13" fmla="*/ 2672216 w 2923657"/>
                <a:gd name="connsiteY13" fmla="*/ 511363 h 1930754"/>
                <a:gd name="connsiteX14" fmla="*/ 2682638 w 2923657"/>
                <a:gd name="connsiteY14" fmla="*/ 506826 h 1930754"/>
                <a:gd name="connsiteX15" fmla="*/ 2752673 w 2923657"/>
                <a:gd name="connsiteY15" fmla="*/ 498491 h 1930754"/>
                <a:gd name="connsiteX16" fmla="*/ 2837884 w 2923657"/>
                <a:gd name="connsiteY16" fmla="*/ 524972 h 1930754"/>
                <a:gd name="connsiteX17" fmla="*/ 2912041 w 2923657"/>
                <a:gd name="connsiteY17" fmla="*/ 788005 h 1930754"/>
                <a:gd name="connsiteX18" fmla="*/ 2868978 w 2923657"/>
                <a:gd name="connsiteY18" fmla="*/ 884897 h 1930754"/>
                <a:gd name="connsiteX19" fmla="*/ 2872601 w 2923657"/>
                <a:gd name="connsiteY19" fmla="*/ 888522 h 1930754"/>
                <a:gd name="connsiteX20" fmla="*/ 2893308 w 2923657"/>
                <a:gd name="connsiteY20" fmla="*/ 1193907 h 1930754"/>
                <a:gd name="connsiteX21" fmla="*/ 2664048 w 2923657"/>
                <a:gd name="connsiteY21" fmla="*/ 1396710 h 1930754"/>
                <a:gd name="connsiteX22" fmla="*/ 2632249 w 2923657"/>
                <a:gd name="connsiteY22" fmla="*/ 1396925 h 1930754"/>
                <a:gd name="connsiteX23" fmla="*/ 2624836 w 2923657"/>
                <a:gd name="connsiteY23" fmla="*/ 1421754 h 1930754"/>
                <a:gd name="connsiteX24" fmla="*/ 2601261 w 2923657"/>
                <a:gd name="connsiteY24" fmla="*/ 1460094 h 1930754"/>
                <a:gd name="connsiteX25" fmla="*/ 2552002 w 2923657"/>
                <a:gd name="connsiteY25" fmla="*/ 1499778 h 1930754"/>
                <a:gd name="connsiteX26" fmla="*/ 2562309 w 2923657"/>
                <a:gd name="connsiteY26" fmla="*/ 1512388 h 1930754"/>
                <a:gd name="connsiteX27" fmla="*/ 2572555 w 2923657"/>
                <a:gd name="connsiteY27" fmla="*/ 1629208 h 1930754"/>
                <a:gd name="connsiteX28" fmla="*/ 2535494 w 2923657"/>
                <a:gd name="connsiteY28" fmla="*/ 1674363 h 1930754"/>
                <a:gd name="connsiteX29" fmla="*/ 2511124 w 2923657"/>
                <a:gd name="connsiteY29" fmla="*/ 1685003 h 1930754"/>
                <a:gd name="connsiteX30" fmla="*/ 2513107 w 2923657"/>
                <a:gd name="connsiteY30" fmla="*/ 1698748 h 1930754"/>
                <a:gd name="connsiteX31" fmla="*/ 2493415 w 2923657"/>
                <a:gd name="connsiteY31" fmla="*/ 1785778 h 1930754"/>
                <a:gd name="connsiteX32" fmla="*/ 2181569 w 2923657"/>
                <a:gd name="connsiteY32" fmla="*/ 1865545 h 1930754"/>
                <a:gd name="connsiteX33" fmla="*/ 2148733 w 2923657"/>
                <a:gd name="connsiteY33" fmla="*/ 1851137 h 1930754"/>
                <a:gd name="connsiteX34" fmla="*/ 2122912 w 2923657"/>
                <a:gd name="connsiteY34" fmla="*/ 1879847 h 1930754"/>
                <a:gd name="connsiteX35" fmla="*/ 1999237 w 2923657"/>
                <a:gd name="connsiteY35" fmla="*/ 1930754 h 1930754"/>
                <a:gd name="connsiteX36" fmla="*/ 1815815 w 2923657"/>
                <a:gd name="connsiteY36" fmla="*/ 1799332 h 1930754"/>
                <a:gd name="connsiteX37" fmla="*/ 1799326 w 2923657"/>
                <a:gd name="connsiteY37" fmla="*/ 1758397 h 1930754"/>
                <a:gd name="connsiteX38" fmla="*/ 1785002 w 2923657"/>
                <a:gd name="connsiteY38" fmla="*/ 1784411 h 1930754"/>
                <a:gd name="connsiteX39" fmla="*/ 1700546 w 2923657"/>
                <a:gd name="connsiteY39" fmla="*/ 1841192 h 1930754"/>
                <a:gd name="connsiteX40" fmla="*/ 1575290 w 2923657"/>
                <a:gd name="connsiteY40" fmla="*/ 1694608 h 1930754"/>
                <a:gd name="connsiteX41" fmla="*/ 1575028 w 2923657"/>
                <a:gd name="connsiteY41" fmla="*/ 1693545 h 1930754"/>
                <a:gd name="connsiteX42" fmla="*/ 1554157 w 2923657"/>
                <a:gd name="connsiteY42" fmla="*/ 1729037 h 1930754"/>
                <a:gd name="connsiteX43" fmla="*/ 1386600 w 2923657"/>
                <a:gd name="connsiteY43" fmla="*/ 1826417 h 1930754"/>
                <a:gd name="connsiteX44" fmla="*/ 1219043 w 2923657"/>
                <a:gd name="connsiteY44" fmla="*/ 1729037 h 1930754"/>
                <a:gd name="connsiteX45" fmla="*/ 1217805 w 2923657"/>
                <a:gd name="connsiteY45" fmla="*/ 1726932 h 1930754"/>
                <a:gd name="connsiteX46" fmla="*/ 1199640 w 2923657"/>
                <a:gd name="connsiteY46" fmla="*/ 1753905 h 1930754"/>
                <a:gd name="connsiteX47" fmla="*/ 1106436 w 2923657"/>
                <a:gd name="connsiteY47" fmla="*/ 1825024 h 1930754"/>
                <a:gd name="connsiteX48" fmla="*/ 776078 w 2923657"/>
                <a:gd name="connsiteY48" fmla="*/ 1752258 h 1930754"/>
                <a:gd name="connsiteX49" fmla="*/ 744087 w 2923657"/>
                <a:gd name="connsiteY49" fmla="*/ 1713860 h 1930754"/>
                <a:gd name="connsiteX50" fmla="*/ 737364 w 2923657"/>
                <a:gd name="connsiteY50" fmla="*/ 1732964 h 1930754"/>
                <a:gd name="connsiteX51" fmla="*/ 523352 w 2923657"/>
                <a:gd name="connsiteY51" fmla="*/ 1858097 h 1930754"/>
                <a:gd name="connsiteX52" fmla="*/ 291088 w 2923657"/>
                <a:gd name="connsiteY52" fmla="*/ 1653215 h 1930754"/>
                <a:gd name="connsiteX53" fmla="*/ 330755 w 2923657"/>
                <a:gd name="connsiteY53" fmla="*/ 1538663 h 1930754"/>
                <a:gd name="connsiteX54" fmla="*/ 334012 w 2923657"/>
                <a:gd name="connsiteY54" fmla="*/ 1535182 h 1930754"/>
                <a:gd name="connsiteX55" fmla="*/ 319228 w 2923657"/>
                <a:gd name="connsiteY55" fmla="*/ 1527159 h 1930754"/>
                <a:gd name="connsiteX56" fmla="*/ 270023 w 2923657"/>
                <a:gd name="connsiteY56" fmla="*/ 1486560 h 1930754"/>
                <a:gd name="connsiteX57" fmla="*/ 240311 w 2923657"/>
                <a:gd name="connsiteY57" fmla="*/ 1450550 h 1930754"/>
                <a:gd name="connsiteX58" fmla="*/ 238140 w 2923657"/>
                <a:gd name="connsiteY58" fmla="*/ 1453770 h 1930754"/>
                <a:gd name="connsiteX59" fmla="*/ 161798 w 2923657"/>
                <a:gd name="connsiteY59" fmla="*/ 1485392 h 1930754"/>
                <a:gd name="connsiteX60" fmla="*/ 53834 w 2923657"/>
                <a:gd name="connsiteY60" fmla="*/ 1377428 h 1930754"/>
                <a:gd name="connsiteX61" fmla="*/ 161799 w 2923657"/>
                <a:gd name="connsiteY61" fmla="*/ 1269464 h 1930754"/>
                <a:gd name="connsiteX62" fmla="*/ 174720 w 2923657"/>
                <a:gd name="connsiteY62" fmla="*/ 1272073 h 1930754"/>
                <a:gd name="connsiteX63" fmla="*/ 172644 w 2923657"/>
                <a:gd name="connsiteY63" fmla="*/ 1251466 h 1930754"/>
                <a:gd name="connsiteX64" fmla="*/ 270024 w 2923657"/>
                <a:gd name="connsiteY64" fmla="*/ 1016372 h 1930754"/>
                <a:gd name="connsiteX65" fmla="*/ 300742 w 2923657"/>
                <a:gd name="connsiteY65" fmla="*/ 991026 h 1930754"/>
                <a:gd name="connsiteX66" fmla="*/ 264959 w 2923657"/>
                <a:gd name="connsiteY66" fmla="*/ 1009044 h 1930754"/>
                <a:gd name="connsiteX67" fmla="*/ 216391 w 2923657"/>
                <a:gd name="connsiteY67" fmla="*/ 1008158 h 1930754"/>
                <a:gd name="connsiteX68" fmla="*/ 149963 w 2923657"/>
                <a:gd name="connsiteY68" fmla="*/ 935522 h 1930754"/>
                <a:gd name="connsiteX69" fmla="*/ 141912 w 2923657"/>
                <a:gd name="connsiteY69" fmla="*/ 880394 h 1930754"/>
                <a:gd name="connsiteX70" fmla="*/ 104156 w 2923657"/>
                <a:gd name="connsiteY70" fmla="*/ 875033 h 1930754"/>
                <a:gd name="connsiteX71" fmla="*/ 0 w 2923657"/>
                <a:gd name="connsiteY71" fmla="*/ 764511 h 1930754"/>
                <a:gd name="connsiteX72" fmla="*/ 170538 w 2923657"/>
                <a:gd name="connsiteY72" fmla="*/ 644563 h 1930754"/>
                <a:gd name="connsiteX73" fmla="*/ 192026 w 2923657"/>
                <a:gd name="connsiteY73" fmla="*/ 647615 h 1930754"/>
                <a:gd name="connsiteX74" fmla="*/ 189894 w 2923657"/>
                <a:gd name="connsiteY74" fmla="*/ 644453 h 1930754"/>
                <a:gd name="connsiteX75" fmla="*/ 176244 w 2923657"/>
                <a:gd name="connsiteY75" fmla="*/ 576840 h 1930754"/>
                <a:gd name="connsiteX76" fmla="*/ 349948 w 2923657"/>
                <a:gd name="connsiteY76" fmla="*/ 403137 h 1930754"/>
                <a:gd name="connsiteX77" fmla="*/ 417560 w 2923657"/>
                <a:gd name="connsiteY77" fmla="*/ 416787 h 1930754"/>
                <a:gd name="connsiteX78" fmla="*/ 450908 w 2923657"/>
                <a:gd name="connsiteY78" fmla="*/ 439271 h 1930754"/>
                <a:gd name="connsiteX79" fmla="*/ 448606 w 2923657"/>
                <a:gd name="connsiteY79" fmla="*/ 413393 h 1930754"/>
                <a:gd name="connsiteX80" fmla="*/ 604060 w 2923657"/>
                <a:gd name="connsiteY80" fmla="*/ 115202 h 1930754"/>
                <a:gd name="connsiteX81" fmla="*/ 734681 w 2923657"/>
                <a:gd name="connsiteY81" fmla="*/ 85810 h 1930754"/>
                <a:gd name="connsiteX82" fmla="*/ 937538 w 2923657"/>
                <a:gd name="connsiteY82" fmla="*/ 158498 h 1930754"/>
                <a:gd name="connsiteX83" fmla="*/ 960860 w 2923657"/>
                <a:gd name="connsiteY83" fmla="*/ 179767 h 1930754"/>
                <a:gd name="connsiteX84" fmla="*/ 969050 w 2923657"/>
                <a:gd name="connsiteY84" fmla="*/ 139199 h 1930754"/>
                <a:gd name="connsiteX85" fmla="*/ 1161888 w 2923657"/>
                <a:gd name="connsiteY85" fmla="*/ 11378 h 1930754"/>
                <a:gd name="connsiteX86" fmla="*/ 1354725 w 2923657"/>
                <a:gd name="connsiteY86" fmla="*/ 139200 h 1930754"/>
                <a:gd name="connsiteX87" fmla="*/ 1370519 w 2923657"/>
                <a:gd name="connsiteY87" fmla="*/ 217423 h 1930754"/>
                <a:gd name="connsiteX88" fmla="*/ 1409067 w 2923657"/>
                <a:gd name="connsiteY88" fmla="*/ 229390 h 1930754"/>
                <a:gd name="connsiteX89" fmla="*/ 1460730 w 2923657"/>
                <a:gd name="connsiteY89" fmla="*/ 260733 h 1930754"/>
                <a:gd name="connsiteX90" fmla="*/ 1472314 w 2923657"/>
                <a:gd name="connsiteY90" fmla="*/ 273483 h 1930754"/>
                <a:gd name="connsiteX91" fmla="*/ 1487534 w 2923657"/>
                <a:gd name="connsiteY91" fmla="*/ 199150 h 1930754"/>
                <a:gd name="connsiteX92" fmla="*/ 1616002 w 2923657"/>
                <a:gd name="connsiteY92" fmla="*/ 74318 h 1930754"/>
                <a:gd name="connsiteX93" fmla="*/ 1827200 w 2923657"/>
                <a:gd name="connsiteY93" fmla="*/ 153758 h 1930754"/>
                <a:gd name="connsiteX94" fmla="*/ 1837154 w 2923657"/>
                <a:gd name="connsiteY94" fmla="*/ 166993 h 1930754"/>
                <a:gd name="connsiteX95" fmla="*/ 1867104 w 2923657"/>
                <a:gd name="connsiteY95" fmla="*/ 114642 h 1930754"/>
                <a:gd name="connsiteX96" fmla="*/ 2050697 w 2923657"/>
                <a:gd name="connsiteY96" fmla="*/ 914 h 193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23657" h="1930754">
                  <a:moveTo>
                    <a:pt x="2050697" y="914"/>
                  </a:moveTo>
                  <a:cubicBezTo>
                    <a:pt x="2063904" y="-398"/>
                    <a:pt x="2077067" y="-312"/>
                    <a:pt x="2090042" y="1257"/>
                  </a:cubicBezTo>
                  <a:cubicBezTo>
                    <a:pt x="2104871" y="3051"/>
                    <a:pt x="2119456" y="6781"/>
                    <a:pt x="2133583" y="12579"/>
                  </a:cubicBezTo>
                  <a:cubicBezTo>
                    <a:pt x="2190092" y="35770"/>
                    <a:pt x="2228585" y="87630"/>
                    <a:pt x="2245137" y="152732"/>
                  </a:cubicBezTo>
                  <a:lnTo>
                    <a:pt x="2252045" y="245317"/>
                  </a:lnTo>
                  <a:lnTo>
                    <a:pt x="2283505" y="245592"/>
                  </a:lnTo>
                  <a:cubicBezTo>
                    <a:pt x="2298334" y="247386"/>
                    <a:pt x="2312919" y="251116"/>
                    <a:pt x="2327046" y="256914"/>
                  </a:cubicBezTo>
                  <a:cubicBezTo>
                    <a:pt x="2369429" y="274307"/>
                    <a:pt x="2401675" y="307827"/>
                    <a:pt x="2422133" y="350964"/>
                  </a:cubicBezTo>
                  <a:lnTo>
                    <a:pt x="2431309" y="376653"/>
                  </a:lnTo>
                  <a:lnTo>
                    <a:pt x="2436980" y="370631"/>
                  </a:lnTo>
                  <a:cubicBezTo>
                    <a:pt x="2475072" y="339992"/>
                    <a:pt x="2517300" y="324099"/>
                    <a:pt x="2556566" y="327733"/>
                  </a:cubicBezTo>
                  <a:cubicBezTo>
                    <a:pt x="2567784" y="328771"/>
                    <a:pt x="2578761" y="331402"/>
                    <a:pt x="2589329" y="335740"/>
                  </a:cubicBezTo>
                  <a:cubicBezTo>
                    <a:pt x="2631604" y="353089"/>
                    <a:pt x="2659355" y="394439"/>
                    <a:pt x="2670044" y="447267"/>
                  </a:cubicBezTo>
                  <a:lnTo>
                    <a:pt x="2672216" y="511363"/>
                  </a:lnTo>
                  <a:lnTo>
                    <a:pt x="2682638" y="506826"/>
                  </a:lnTo>
                  <a:cubicBezTo>
                    <a:pt x="2706248" y="500254"/>
                    <a:pt x="2729855" y="497375"/>
                    <a:pt x="2752673" y="498491"/>
                  </a:cubicBezTo>
                  <a:cubicBezTo>
                    <a:pt x="2783098" y="499980"/>
                    <a:pt x="2812121" y="508570"/>
                    <a:pt x="2837884" y="524972"/>
                  </a:cubicBezTo>
                  <a:cubicBezTo>
                    <a:pt x="2915174" y="574179"/>
                    <a:pt x="2941172" y="679722"/>
                    <a:pt x="2912041" y="788005"/>
                  </a:cubicBezTo>
                  <a:lnTo>
                    <a:pt x="2868978" y="884897"/>
                  </a:lnTo>
                  <a:lnTo>
                    <a:pt x="2872601" y="888522"/>
                  </a:lnTo>
                  <a:cubicBezTo>
                    <a:pt x="2928869" y="960527"/>
                    <a:pt x="2940184" y="1079682"/>
                    <a:pt x="2893308" y="1193907"/>
                  </a:cubicBezTo>
                  <a:cubicBezTo>
                    <a:pt x="2846431" y="1308133"/>
                    <a:pt x="2754677" y="1384988"/>
                    <a:pt x="2664048" y="1396710"/>
                  </a:cubicBezTo>
                  <a:lnTo>
                    <a:pt x="2632249" y="1396925"/>
                  </a:lnTo>
                  <a:lnTo>
                    <a:pt x="2624836" y="1421754"/>
                  </a:lnTo>
                  <a:cubicBezTo>
                    <a:pt x="2618688" y="1435368"/>
                    <a:pt x="2610756" y="1448186"/>
                    <a:pt x="2601261" y="1460094"/>
                  </a:cubicBezTo>
                  <a:lnTo>
                    <a:pt x="2552002" y="1499778"/>
                  </a:lnTo>
                  <a:lnTo>
                    <a:pt x="2562309" y="1512388"/>
                  </a:lnTo>
                  <a:cubicBezTo>
                    <a:pt x="2583806" y="1550750"/>
                    <a:pt x="2588919" y="1592722"/>
                    <a:pt x="2572555" y="1629208"/>
                  </a:cubicBezTo>
                  <a:cubicBezTo>
                    <a:pt x="2564371" y="1647451"/>
                    <a:pt x="2551594" y="1662596"/>
                    <a:pt x="2535494" y="1674363"/>
                  </a:cubicBezTo>
                  <a:lnTo>
                    <a:pt x="2511124" y="1685003"/>
                  </a:lnTo>
                  <a:lnTo>
                    <a:pt x="2513107" y="1698748"/>
                  </a:lnTo>
                  <a:cubicBezTo>
                    <a:pt x="2514017" y="1729195"/>
                    <a:pt x="2507738" y="1758804"/>
                    <a:pt x="2493415" y="1785778"/>
                  </a:cubicBezTo>
                  <a:cubicBezTo>
                    <a:pt x="2443280" y="1880187"/>
                    <a:pt x="2311209" y="1911033"/>
                    <a:pt x="2181569" y="1865545"/>
                  </a:cubicBezTo>
                  <a:lnTo>
                    <a:pt x="2148733" y="1851137"/>
                  </a:lnTo>
                  <a:lnTo>
                    <a:pt x="2122912" y="1879847"/>
                  </a:lnTo>
                  <a:cubicBezTo>
                    <a:pt x="2087608" y="1911987"/>
                    <a:pt x="2045049" y="1930754"/>
                    <a:pt x="1999237" y="1930754"/>
                  </a:cubicBezTo>
                  <a:cubicBezTo>
                    <a:pt x="1922884" y="1930754"/>
                    <a:pt x="1855566" y="1878623"/>
                    <a:pt x="1815815" y="1799332"/>
                  </a:cubicBezTo>
                  <a:lnTo>
                    <a:pt x="1799326" y="1758397"/>
                  </a:lnTo>
                  <a:lnTo>
                    <a:pt x="1785002" y="1784411"/>
                  </a:lnTo>
                  <a:cubicBezTo>
                    <a:pt x="1760894" y="1820259"/>
                    <a:pt x="1731830" y="1841192"/>
                    <a:pt x="1700546" y="1841192"/>
                  </a:cubicBezTo>
                  <a:cubicBezTo>
                    <a:pt x="1648405" y="1841192"/>
                    <a:pt x="1602435" y="1783046"/>
                    <a:pt x="1575290" y="1694608"/>
                  </a:cubicBezTo>
                  <a:lnTo>
                    <a:pt x="1575028" y="1693545"/>
                  </a:lnTo>
                  <a:lnTo>
                    <a:pt x="1554157" y="1729037"/>
                  </a:lnTo>
                  <a:cubicBezTo>
                    <a:pt x="1511276" y="1789204"/>
                    <a:pt x="1452035" y="1826417"/>
                    <a:pt x="1386600" y="1826417"/>
                  </a:cubicBezTo>
                  <a:cubicBezTo>
                    <a:pt x="1321165" y="1826417"/>
                    <a:pt x="1261925" y="1789204"/>
                    <a:pt x="1219043" y="1729037"/>
                  </a:cubicBezTo>
                  <a:lnTo>
                    <a:pt x="1217805" y="1726932"/>
                  </a:lnTo>
                  <a:lnTo>
                    <a:pt x="1199640" y="1753905"/>
                  </a:lnTo>
                  <a:cubicBezTo>
                    <a:pt x="1174635" y="1783768"/>
                    <a:pt x="1143335" y="1808232"/>
                    <a:pt x="1106436" y="1825024"/>
                  </a:cubicBezTo>
                  <a:cubicBezTo>
                    <a:pt x="995734" y="1875399"/>
                    <a:pt x="866074" y="1842409"/>
                    <a:pt x="776078" y="1752258"/>
                  </a:cubicBezTo>
                  <a:lnTo>
                    <a:pt x="744087" y="1713860"/>
                  </a:lnTo>
                  <a:lnTo>
                    <a:pt x="737364" y="1732964"/>
                  </a:lnTo>
                  <a:cubicBezTo>
                    <a:pt x="702105" y="1806500"/>
                    <a:pt x="619559" y="1858097"/>
                    <a:pt x="523352" y="1858097"/>
                  </a:cubicBezTo>
                  <a:cubicBezTo>
                    <a:pt x="395076" y="1858097"/>
                    <a:pt x="291088" y="1766368"/>
                    <a:pt x="291088" y="1653215"/>
                  </a:cubicBezTo>
                  <a:cubicBezTo>
                    <a:pt x="291088" y="1610783"/>
                    <a:pt x="305711" y="1571364"/>
                    <a:pt x="330755" y="1538663"/>
                  </a:cubicBezTo>
                  <a:lnTo>
                    <a:pt x="334012" y="1535182"/>
                  </a:lnTo>
                  <a:lnTo>
                    <a:pt x="319228" y="1527159"/>
                  </a:lnTo>
                  <a:cubicBezTo>
                    <a:pt x="301541" y="1515209"/>
                    <a:pt x="285065" y="1501602"/>
                    <a:pt x="270023" y="1486560"/>
                  </a:cubicBezTo>
                  <a:lnTo>
                    <a:pt x="240311" y="1450550"/>
                  </a:lnTo>
                  <a:lnTo>
                    <a:pt x="238140" y="1453770"/>
                  </a:lnTo>
                  <a:cubicBezTo>
                    <a:pt x="218603" y="1473308"/>
                    <a:pt x="191612" y="1485392"/>
                    <a:pt x="161798" y="1485392"/>
                  </a:cubicBezTo>
                  <a:cubicBezTo>
                    <a:pt x="102171" y="1485392"/>
                    <a:pt x="53834" y="1437055"/>
                    <a:pt x="53834" y="1377428"/>
                  </a:cubicBezTo>
                  <a:cubicBezTo>
                    <a:pt x="53834" y="1317801"/>
                    <a:pt x="102171" y="1269465"/>
                    <a:pt x="161799" y="1269464"/>
                  </a:cubicBezTo>
                  <a:lnTo>
                    <a:pt x="174720" y="1272073"/>
                  </a:lnTo>
                  <a:lnTo>
                    <a:pt x="172644" y="1251466"/>
                  </a:lnTo>
                  <a:cubicBezTo>
                    <a:pt x="172643" y="1159656"/>
                    <a:pt x="209857" y="1076538"/>
                    <a:pt x="270024" y="1016372"/>
                  </a:cubicBezTo>
                  <a:lnTo>
                    <a:pt x="300742" y="991026"/>
                  </a:lnTo>
                  <a:lnTo>
                    <a:pt x="264959" y="1009044"/>
                  </a:lnTo>
                  <a:cubicBezTo>
                    <a:pt x="248707" y="1013084"/>
                    <a:pt x="232224" y="1013017"/>
                    <a:pt x="216391" y="1008158"/>
                  </a:cubicBezTo>
                  <a:cubicBezTo>
                    <a:pt x="184727" y="998440"/>
                    <a:pt x="161660" y="971393"/>
                    <a:pt x="149963" y="935522"/>
                  </a:cubicBezTo>
                  <a:lnTo>
                    <a:pt x="141912" y="880394"/>
                  </a:lnTo>
                  <a:lnTo>
                    <a:pt x="104156" y="875033"/>
                  </a:lnTo>
                  <a:cubicBezTo>
                    <a:pt x="42949" y="856824"/>
                    <a:pt x="0" y="814194"/>
                    <a:pt x="0" y="764511"/>
                  </a:cubicBezTo>
                  <a:cubicBezTo>
                    <a:pt x="0" y="698266"/>
                    <a:pt x="76352" y="644563"/>
                    <a:pt x="170538" y="644563"/>
                  </a:cubicBezTo>
                  <a:lnTo>
                    <a:pt x="192026" y="647615"/>
                  </a:lnTo>
                  <a:lnTo>
                    <a:pt x="189894" y="644453"/>
                  </a:lnTo>
                  <a:cubicBezTo>
                    <a:pt x="181105" y="623672"/>
                    <a:pt x="176244" y="600823"/>
                    <a:pt x="176244" y="576840"/>
                  </a:cubicBezTo>
                  <a:cubicBezTo>
                    <a:pt x="176244" y="480906"/>
                    <a:pt x="254013" y="403137"/>
                    <a:pt x="349948" y="403137"/>
                  </a:cubicBezTo>
                  <a:cubicBezTo>
                    <a:pt x="373931" y="403137"/>
                    <a:pt x="396780" y="407997"/>
                    <a:pt x="417560" y="416787"/>
                  </a:cubicBezTo>
                  <a:lnTo>
                    <a:pt x="450908" y="439271"/>
                  </a:lnTo>
                  <a:lnTo>
                    <a:pt x="448606" y="413393"/>
                  </a:lnTo>
                  <a:cubicBezTo>
                    <a:pt x="447883" y="282758"/>
                    <a:pt x="502296" y="168255"/>
                    <a:pt x="604060" y="115202"/>
                  </a:cubicBezTo>
                  <a:cubicBezTo>
                    <a:pt x="644766" y="93982"/>
                    <a:pt x="689194" y="84602"/>
                    <a:pt x="734681" y="85810"/>
                  </a:cubicBezTo>
                  <a:cubicBezTo>
                    <a:pt x="802912" y="87624"/>
                    <a:pt x="873528" y="113263"/>
                    <a:pt x="937538" y="158498"/>
                  </a:cubicBezTo>
                  <a:lnTo>
                    <a:pt x="960860" y="179767"/>
                  </a:lnTo>
                  <a:lnTo>
                    <a:pt x="969050" y="139199"/>
                  </a:lnTo>
                  <a:cubicBezTo>
                    <a:pt x="1000820" y="64084"/>
                    <a:pt x="1075198" y="11378"/>
                    <a:pt x="1161888" y="11378"/>
                  </a:cubicBezTo>
                  <a:cubicBezTo>
                    <a:pt x="1248576" y="11377"/>
                    <a:pt x="1322954" y="64084"/>
                    <a:pt x="1354725" y="139200"/>
                  </a:cubicBezTo>
                  <a:lnTo>
                    <a:pt x="1370519" y="217423"/>
                  </a:lnTo>
                  <a:lnTo>
                    <a:pt x="1409067" y="229390"/>
                  </a:lnTo>
                  <a:cubicBezTo>
                    <a:pt x="1427846" y="237332"/>
                    <a:pt x="1445224" y="247938"/>
                    <a:pt x="1460730" y="260733"/>
                  </a:cubicBezTo>
                  <a:lnTo>
                    <a:pt x="1472314" y="273483"/>
                  </a:lnTo>
                  <a:lnTo>
                    <a:pt x="1487534" y="199150"/>
                  </a:lnTo>
                  <a:cubicBezTo>
                    <a:pt x="1512229" y="136682"/>
                    <a:pt x="1557003" y="90136"/>
                    <a:pt x="1616002" y="74318"/>
                  </a:cubicBezTo>
                  <a:cubicBezTo>
                    <a:pt x="1689750" y="54546"/>
                    <a:pt x="1768272" y="87466"/>
                    <a:pt x="1827200" y="153758"/>
                  </a:cubicBezTo>
                  <a:lnTo>
                    <a:pt x="1837154" y="166993"/>
                  </a:lnTo>
                  <a:lnTo>
                    <a:pt x="1867104" y="114642"/>
                  </a:lnTo>
                  <a:cubicBezTo>
                    <a:pt x="1917520" y="48971"/>
                    <a:pt x="1984663" y="7473"/>
                    <a:pt x="2050697" y="914"/>
                  </a:cubicBezTo>
                  <a:close/>
                </a:path>
              </a:pathLst>
            </a:custGeom>
            <a:solidFill>
              <a:srgbClr val="FFFF00"/>
            </a:solidFill>
            <a:ln w="146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フリーフォーム: 図形 188">
              <a:extLst>
                <a:ext uri="{FF2B5EF4-FFF2-40B4-BE49-F238E27FC236}">
                  <a16:creationId xmlns:a16="http://schemas.microsoft.com/office/drawing/2014/main" id="{74062764-B341-446F-A701-DD7580DB0EF2}"/>
                </a:ext>
              </a:extLst>
            </p:cNvPr>
            <p:cNvSpPr/>
            <p:nvPr/>
          </p:nvSpPr>
          <p:spPr>
            <a:xfrm>
              <a:off x="7444956" y="430807"/>
              <a:ext cx="2228694" cy="1268872"/>
            </a:xfrm>
            <a:custGeom>
              <a:avLst/>
              <a:gdLst>
                <a:gd name="connsiteX0" fmla="*/ 2050697 w 2923657"/>
                <a:gd name="connsiteY0" fmla="*/ 914 h 1930754"/>
                <a:gd name="connsiteX1" fmla="*/ 2090042 w 2923657"/>
                <a:gd name="connsiteY1" fmla="*/ 1257 h 1930754"/>
                <a:gd name="connsiteX2" fmla="*/ 2133583 w 2923657"/>
                <a:gd name="connsiteY2" fmla="*/ 12579 h 1930754"/>
                <a:gd name="connsiteX3" fmla="*/ 2245137 w 2923657"/>
                <a:gd name="connsiteY3" fmla="*/ 152732 h 1930754"/>
                <a:gd name="connsiteX4" fmla="*/ 2252045 w 2923657"/>
                <a:gd name="connsiteY4" fmla="*/ 245317 h 1930754"/>
                <a:gd name="connsiteX5" fmla="*/ 2283505 w 2923657"/>
                <a:gd name="connsiteY5" fmla="*/ 245592 h 1930754"/>
                <a:gd name="connsiteX6" fmla="*/ 2327046 w 2923657"/>
                <a:gd name="connsiteY6" fmla="*/ 256914 h 1930754"/>
                <a:gd name="connsiteX7" fmla="*/ 2422133 w 2923657"/>
                <a:gd name="connsiteY7" fmla="*/ 350964 h 1930754"/>
                <a:gd name="connsiteX8" fmla="*/ 2431309 w 2923657"/>
                <a:gd name="connsiteY8" fmla="*/ 376653 h 1930754"/>
                <a:gd name="connsiteX9" fmla="*/ 2436980 w 2923657"/>
                <a:gd name="connsiteY9" fmla="*/ 370631 h 1930754"/>
                <a:gd name="connsiteX10" fmla="*/ 2556566 w 2923657"/>
                <a:gd name="connsiteY10" fmla="*/ 327733 h 1930754"/>
                <a:gd name="connsiteX11" fmla="*/ 2589329 w 2923657"/>
                <a:gd name="connsiteY11" fmla="*/ 335740 h 1930754"/>
                <a:gd name="connsiteX12" fmla="*/ 2670044 w 2923657"/>
                <a:gd name="connsiteY12" fmla="*/ 447267 h 1930754"/>
                <a:gd name="connsiteX13" fmla="*/ 2672216 w 2923657"/>
                <a:gd name="connsiteY13" fmla="*/ 511363 h 1930754"/>
                <a:gd name="connsiteX14" fmla="*/ 2682638 w 2923657"/>
                <a:gd name="connsiteY14" fmla="*/ 506826 h 1930754"/>
                <a:gd name="connsiteX15" fmla="*/ 2752673 w 2923657"/>
                <a:gd name="connsiteY15" fmla="*/ 498491 h 1930754"/>
                <a:gd name="connsiteX16" fmla="*/ 2837884 w 2923657"/>
                <a:gd name="connsiteY16" fmla="*/ 524972 h 1930754"/>
                <a:gd name="connsiteX17" fmla="*/ 2912041 w 2923657"/>
                <a:gd name="connsiteY17" fmla="*/ 788005 h 1930754"/>
                <a:gd name="connsiteX18" fmla="*/ 2868978 w 2923657"/>
                <a:gd name="connsiteY18" fmla="*/ 884897 h 1930754"/>
                <a:gd name="connsiteX19" fmla="*/ 2872601 w 2923657"/>
                <a:gd name="connsiteY19" fmla="*/ 888522 h 1930754"/>
                <a:gd name="connsiteX20" fmla="*/ 2893308 w 2923657"/>
                <a:gd name="connsiteY20" fmla="*/ 1193907 h 1930754"/>
                <a:gd name="connsiteX21" fmla="*/ 2664048 w 2923657"/>
                <a:gd name="connsiteY21" fmla="*/ 1396710 h 1930754"/>
                <a:gd name="connsiteX22" fmla="*/ 2632249 w 2923657"/>
                <a:gd name="connsiteY22" fmla="*/ 1396925 h 1930754"/>
                <a:gd name="connsiteX23" fmla="*/ 2624836 w 2923657"/>
                <a:gd name="connsiteY23" fmla="*/ 1421754 h 1930754"/>
                <a:gd name="connsiteX24" fmla="*/ 2601261 w 2923657"/>
                <a:gd name="connsiteY24" fmla="*/ 1460094 h 1930754"/>
                <a:gd name="connsiteX25" fmla="*/ 2552002 w 2923657"/>
                <a:gd name="connsiteY25" fmla="*/ 1499778 h 1930754"/>
                <a:gd name="connsiteX26" fmla="*/ 2562309 w 2923657"/>
                <a:gd name="connsiteY26" fmla="*/ 1512388 h 1930754"/>
                <a:gd name="connsiteX27" fmla="*/ 2572555 w 2923657"/>
                <a:gd name="connsiteY27" fmla="*/ 1629208 h 1930754"/>
                <a:gd name="connsiteX28" fmla="*/ 2535494 w 2923657"/>
                <a:gd name="connsiteY28" fmla="*/ 1674363 h 1930754"/>
                <a:gd name="connsiteX29" fmla="*/ 2511124 w 2923657"/>
                <a:gd name="connsiteY29" fmla="*/ 1685003 h 1930754"/>
                <a:gd name="connsiteX30" fmla="*/ 2513107 w 2923657"/>
                <a:gd name="connsiteY30" fmla="*/ 1698748 h 1930754"/>
                <a:gd name="connsiteX31" fmla="*/ 2493415 w 2923657"/>
                <a:gd name="connsiteY31" fmla="*/ 1785778 h 1930754"/>
                <a:gd name="connsiteX32" fmla="*/ 2181569 w 2923657"/>
                <a:gd name="connsiteY32" fmla="*/ 1865545 h 1930754"/>
                <a:gd name="connsiteX33" fmla="*/ 2148733 w 2923657"/>
                <a:gd name="connsiteY33" fmla="*/ 1851137 h 1930754"/>
                <a:gd name="connsiteX34" fmla="*/ 2122912 w 2923657"/>
                <a:gd name="connsiteY34" fmla="*/ 1879847 h 1930754"/>
                <a:gd name="connsiteX35" fmla="*/ 1999237 w 2923657"/>
                <a:gd name="connsiteY35" fmla="*/ 1930754 h 1930754"/>
                <a:gd name="connsiteX36" fmla="*/ 1815815 w 2923657"/>
                <a:gd name="connsiteY36" fmla="*/ 1799332 h 1930754"/>
                <a:gd name="connsiteX37" fmla="*/ 1799326 w 2923657"/>
                <a:gd name="connsiteY37" fmla="*/ 1758397 h 1930754"/>
                <a:gd name="connsiteX38" fmla="*/ 1785002 w 2923657"/>
                <a:gd name="connsiteY38" fmla="*/ 1784411 h 1930754"/>
                <a:gd name="connsiteX39" fmla="*/ 1700546 w 2923657"/>
                <a:gd name="connsiteY39" fmla="*/ 1841192 h 1930754"/>
                <a:gd name="connsiteX40" fmla="*/ 1575290 w 2923657"/>
                <a:gd name="connsiteY40" fmla="*/ 1694608 h 1930754"/>
                <a:gd name="connsiteX41" fmla="*/ 1575028 w 2923657"/>
                <a:gd name="connsiteY41" fmla="*/ 1693545 h 1930754"/>
                <a:gd name="connsiteX42" fmla="*/ 1554157 w 2923657"/>
                <a:gd name="connsiteY42" fmla="*/ 1729037 h 1930754"/>
                <a:gd name="connsiteX43" fmla="*/ 1386600 w 2923657"/>
                <a:gd name="connsiteY43" fmla="*/ 1826417 h 1930754"/>
                <a:gd name="connsiteX44" fmla="*/ 1219043 w 2923657"/>
                <a:gd name="connsiteY44" fmla="*/ 1729037 h 1930754"/>
                <a:gd name="connsiteX45" fmla="*/ 1217805 w 2923657"/>
                <a:gd name="connsiteY45" fmla="*/ 1726932 h 1930754"/>
                <a:gd name="connsiteX46" fmla="*/ 1199640 w 2923657"/>
                <a:gd name="connsiteY46" fmla="*/ 1753905 h 1930754"/>
                <a:gd name="connsiteX47" fmla="*/ 1106436 w 2923657"/>
                <a:gd name="connsiteY47" fmla="*/ 1825024 h 1930754"/>
                <a:gd name="connsiteX48" fmla="*/ 776078 w 2923657"/>
                <a:gd name="connsiteY48" fmla="*/ 1752258 h 1930754"/>
                <a:gd name="connsiteX49" fmla="*/ 744087 w 2923657"/>
                <a:gd name="connsiteY49" fmla="*/ 1713860 h 1930754"/>
                <a:gd name="connsiteX50" fmla="*/ 737364 w 2923657"/>
                <a:gd name="connsiteY50" fmla="*/ 1732964 h 1930754"/>
                <a:gd name="connsiteX51" fmla="*/ 523352 w 2923657"/>
                <a:gd name="connsiteY51" fmla="*/ 1858097 h 1930754"/>
                <a:gd name="connsiteX52" fmla="*/ 291088 w 2923657"/>
                <a:gd name="connsiteY52" fmla="*/ 1653215 h 1930754"/>
                <a:gd name="connsiteX53" fmla="*/ 330755 w 2923657"/>
                <a:gd name="connsiteY53" fmla="*/ 1538663 h 1930754"/>
                <a:gd name="connsiteX54" fmla="*/ 334012 w 2923657"/>
                <a:gd name="connsiteY54" fmla="*/ 1535182 h 1930754"/>
                <a:gd name="connsiteX55" fmla="*/ 319228 w 2923657"/>
                <a:gd name="connsiteY55" fmla="*/ 1527159 h 1930754"/>
                <a:gd name="connsiteX56" fmla="*/ 270023 w 2923657"/>
                <a:gd name="connsiteY56" fmla="*/ 1486560 h 1930754"/>
                <a:gd name="connsiteX57" fmla="*/ 240311 w 2923657"/>
                <a:gd name="connsiteY57" fmla="*/ 1450550 h 1930754"/>
                <a:gd name="connsiteX58" fmla="*/ 238140 w 2923657"/>
                <a:gd name="connsiteY58" fmla="*/ 1453770 h 1930754"/>
                <a:gd name="connsiteX59" fmla="*/ 161798 w 2923657"/>
                <a:gd name="connsiteY59" fmla="*/ 1485392 h 1930754"/>
                <a:gd name="connsiteX60" fmla="*/ 53834 w 2923657"/>
                <a:gd name="connsiteY60" fmla="*/ 1377428 h 1930754"/>
                <a:gd name="connsiteX61" fmla="*/ 161799 w 2923657"/>
                <a:gd name="connsiteY61" fmla="*/ 1269464 h 1930754"/>
                <a:gd name="connsiteX62" fmla="*/ 174720 w 2923657"/>
                <a:gd name="connsiteY62" fmla="*/ 1272073 h 1930754"/>
                <a:gd name="connsiteX63" fmla="*/ 172644 w 2923657"/>
                <a:gd name="connsiteY63" fmla="*/ 1251466 h 1930754"/>
                <a:gd name="connsiteX64" fmla="*/ 270024 w 2923657"/>
                <a:gd name="connsiteY64" fmla="*/ 1016372 h 1930754"/>
                <a:gd name="connsiteX65" fmla="*/ 300742 w 2923657"/>
                <a:gd name="connsiteY65" fmla="*/ 991026 h 1930754"/>
                <a:gd name="connsiteX66" fmla="*/ 264959 w 2923657"/>
                <a:gd name="connsiteY66" fmla="*/ 1009044 h 1930754"/>
                <a:gd name="connsiteX67" fmla="*/ 216391 w 2923657"/>
                <a:gd name="connsiteY67" fmla="*/ 1008158 h 1930754"/>
                <a:gd name="connsiteX68" fmla="*/ 149963 w 2923657"/>
                <a:gd name="connsiteY68" fmla="*/ 935522 h 1930754"/>
                <a:gd name="connsiteX69" fmla="*/ 141912 w 2923657"/>
                <a:gd name="connsiteY69" fmla="*/ 880394 h 1930754"/>
                <a:gd name="connsiteX70" fmla="*/ 104156 w 2923657"/>
                <a:gd name="connsiteY70" fmla="*/ 875033 h 1930754"/>
                <a:gd name="connsiteX71" fmla="*/ 0 w 2923657"/>
                <a:gd name="connsiteY71" fmla="*/ 764511 h 1930754"/>
                <a:gd name="connsiteX72" fmla="*/ 170538 w 2923657"/>
                <a:gd name="connsiteY72" fmla="*/ 644563 h 1930754"/>
                <a:gd name="connsiteX73" fmla="*/ 192026 w 2923657"/>
                <a:gd name="connsiteY73" fmla="*/ 647615 h 1930754"/>
                <a:gd name="connsiteX74" fmla="*/ 189894 w 2923657"/>
                <a:gd name="connsiteY74" fmla="*/ 644453 h 1930754"/>
                <a:gd name="connsiteX75" fmla="*/ 176244 w 2923657"/>
                <a:gd name="connsiteY75" fmla="*/ 576840 h 1930754"/>
                <a:gd name="connsiteX76" fmla="*/ 349948 w 2923657"/>
                <a:gd name="connsiteY76" fmla="*/ 403137 h 1930754"/>
                <a:gd name="connsiteX77" fmla="*/ 417560 w 2923657"/>
                <a:gd name="connsiteY77" fmla="*/ 416787 h 1930754"/>
                <a:gd name="connsiteX78" fmla="*/ 450908 w 2923657"/>
                <a:gd name="connsiteY78" fmla="*/ 439271 h 1930754"/>
                <a:gd name="connsiteX79" fmla="*/ 448606 w 2923657"/>
                <a:gd name="connsiteY79" fmla="*/ 413393 h 1930754"/>
                <a:gd name="connsiteX80" fmla="*/ 604060 w 2923657"/>
                <a:gd name="connsiteY80" fmla="*/ 115202 h 1930754"/>
                <a:gd name="connsiteX81" fmla="*/ 734681 w 2923657"/>
                <a:gd name="connsiteY81" fmla="*/ 85810 h 1930754"/>
                <a:gd name="connsiteX82" fmla="*/ 937538 w 2923657"/>
                <a:gd name="connsiteY82" fmla="*/ 158498 h 1930754"/>
                <a:gd name="connsiteX83" fmla="*/ 960860 w 2923657"/>
                <a:gd name="connsiteY83" fmla="*/ 179767 h 1930754"/>
                <a:gd name="connsiteX84" fmla="*/ 969050 w 2923657"/>
                <a:gd name="connsiteY84" fmla="*/ 139199 h 1930754"/>
                <a:gd name="connsiteX85" fmla="*/ 1161888 w 2923657"/>
                <a:gd name="connsiteY85" fmla="*/ 11378 h 1930754"/>
                <a:gd name="connsiteX86" fmla="*/ 1354725 w 2923657"/>
                <a:gd name="connsiteY86" fmla="*/ 139200 h 1930754"/>
                <a:gd name="connsiteX87" fmla="*/ 1370519 w 2923657"/>
                <a:gd name="connsiteY87" fmla="*/ 217423 h 1930754"/>
                <a:gd name="connsiteX88" fmla="*/ 1409067 w 2923657"/>
                <a:gd name="connsiteY88" fmla="*/ 229390 h 1930754"/>
                <a:gd name="connsiteX89" fmla="*/ 1460730 w 2923657"/>
                <a:gd name="connsiteY89" fmla="*/ 260733 h 1930754"/>
                <a:gd name="connsiteX90" fmla="*/ 1472314 w 2923657"/>
                <a:gd name="connsiteY90" fmla="*/ 273483 h 1930754"/>
                <a:gd name="connsiteX91" fmla="*/ 1487534 w 2923657"/>
                <a:gd name="connsiteY91" fmla="*/ 199150 h 1930754"/>
                <a:gd name="connsiteX92" fmla="*/ 1616002 w 2923657"/>
                <a:gd name="connsiteY92" fmla="*/ 74318 h 1930754"/>
                <a:gd name="connsiteX93" fmla="*/ 1827200 w 2923657"/>
                <a:gd name="connsiteY93" fmla="*/ 153758 h 1930754"/>
                <a:gd name="connsiteX94" fmla="*/ 1837154 w 2923657"/>
                <a:gd name="connsiteY94" fmla="*/ 166993 h 1930754"/>
                <a:gd name="connsiteX95" fmla="*/ 1867104 w 2923657"/>
                <a:gd name="connsiteY95" fmla="*/ 114642 h 1930754"/>
                <a:gd name="connsiteX96" fmla="*/ 2050697 w 2923657"/>
                <a:gd name="connsiteY96" fmla="*/ 914 h 193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23657" h="1930754">
                  <a:moveTo>
                    <a:pt x="2050697" y="914"/>
                  </a:moveTo>
                  <a:cubicBezTo>
                    <a:pt x="2063904" y="-398"/>
                    <a:pt x="2077067" y="-312"/>
                    <a:pt x="2090042" y="1257"/>
                  </a:cubicBezTo>
                  <a:cubicBezTo>
                    <a:pt x="2104871" y="3051"/>
                    <a:pt x="2119456" y="6781"/>
                    <a:pt x="2133583" y="12579"/>
                  </a:cubicBezTo>
                  <a:cubicBezTo>
                    <a:pt x="2190092" y="35770"/>
                    <a:pt x="2228585" y="87630"/>
                    <a:pt x="2245137" y="152732"/>
                  </a:cubicBezTo>
                  <a:lnTo>
                    <a:pt x="2252045" y="245317"/>
                  </a:lnTo>
                  <a:lnTo>
                    <a:pt x="2283505" y="245592"/>
                  </a:lnTo>
                  <a:cubicBezTo>
                    <a:pt x="2298334" y="247386"/>
                    <a:pt x="2312919" y="251116"/>
                    <a:pt x="2327046" y="256914"/>
                  </a:cubicBezTo>
                  <a:cubicBezTo>
                    <a:pt x="2369429" y="274307"/>
                    <a:pt x="2401675" y="307827"/>
                    <a:pt x="2422133" y="350964"/>
                  </a:cubicBezTo>
                  <a:lnTo>
                    <a:pt x="2431309" y="376653"/>
                  </a:lnTo>
                  <a:lnTo>
                    <a:pt x="2436980" y="370631"/>
                  </a:lnTo>
                  <a:cubicBezTo>
                    <a:pt x="2475072" y="339992"/>
                    <a:pt x="2517300" y="324099"/>
                    <a:pt x="2556566" y="327733"/>
                  </a:cubicBezTo>
                  <a:cubicBezTo>
                    <a:pt x="2567784" y="328771"/>
                    <a:pt x="2578761" y="331402"/>
                    <a:pt x="2589329" y="335740"/>
                  </a:cubicBezTo>
                  <a:cubicBezTo>
                    <a:pt x="2631604" y="353089"/>
                    <a:pt x="2659355" y="394439"/>
                    <a:pt x="2670044" y="447267"/>
                  </a:cubicBezTo>
                  <a:lnTo>
                    <a:pt x="2672216" y="511363"/>
                  </a:lnTo>
                  <a:lnTo>
                    <a:pt x="2682638" y="506826"/>
                  </a:lnTo>
                  <a:cubicBezTo>
                    <a:pt x="2706248" y="500254"/>
                    <a:pt x="2729855" y="497375"/>
                    <a:pt x="2752673" y="498491"/>
                  </a:cubicBezTo>
                  <a:cubicBezTo>
                    <a:pt x="2783098" y="499980"/>
                    <a:pt x="2812121" y="508570"/>
                    <a:pt x="2837884" y="524972"/>
                  </a:cubicBezTo>
                  <a:cubicBezTo>
                    <a:pt x="2915174" y="574179"/>
                    <a:pt x="2941172" y="679722"/>
                    <a:pt x="2912041" y="788005"/>
                  </a:cubicBezTo>
                  <a:lnTo>
                    <a:pt x="2868978" y="884897"/>
                  </a:lnTo>
                  <a:lnTo>
                    <a:pt x="2872601" y="888522"/>
                  </a:lnTo>
                  <a:cubicBezTo>
                    <a:pt x="2928869" y="960527"/>
                    <a:pt x="2940184" y="1079682"/>
                    <a:pt x="2893308" y="1193907"/>
                  </a:cubicBezTo>
                  <a:cubicBezTo>
                    <a:pt x="2846431" y="1308133"/>
                    <a:pt x="2754677" y="1384988"/>
                    <a:pt x="2664048" y="1396710"/>
                  </a:cubicBezTo>
                  <a:lnTo>
                    <a:pt x="2632249" y="1396925"/>
                  </a:lnTo>
                  <a:lnTo>
                    <a:pt x="2624836" y="1421754"/>
                  </a:lnTo>
                  <a:cubicBezTo>
                    <a:pt x="2618688" y="1435368"/>
                    <a:pt x="2610756" y="1448186"/>
                    <a:pt x="2601261" y="1460094"/>
                  </a:cubicBezTo>
                  <a:lnTo>
                    <a:pt x="2552002" y="1499778"/>
                  </a:lnTo>
                  <a:lnTo>
                    <a:pt x="2562309" y="1512388"/>
                  </a:lnTo>
                  <a:cubicBezTo>
                    <a:pt x="2583806" y="1550750"/>
                    <a:pt x="2588919" y="1592722"/>
                    <a:pt x="2572555" y="1629208"/>
                  </a:cubicBezTo>
                  <a:cubicBezTo>
                    <a:pt x="2564371" y="1647451"/>
                    <a:pt x="2551594" y="1662596"/>
                    <a:pt x="2535494" y="1674363"/>
                  </a:cubicBezTo>
                  <a:lnTo>
                    <a:pt x="2511124" y="1685003"/>
                  </a:lnTo>
                  <a:lnTo>
                    <a:pt x="2513107" y="1698748"/>
                  </a:lnTo>
                  <a:cubicBezTo>
                    <a:pt x="2514017" y="1729195"/>
                    <a:pt x="2507738" y="1758804"/>
                    <a:pt x="2493415" y="1785778"/>
                  </a:cubicBezTo>
                  <a:cubicBezTo>
                    <a:pt x="2443280" y="1880187"/>
                    <a:pt x="2311209" y="1911033"/>
                    <a:pt x="2181569" y="1865545"/>
                  </a:cubicBezTo>
                  <a:lnTo>
                    <a:pt x="2148733" y="1851137"/>
                  </a:lnTo>
                  <a:lnTo>
                    <a:pt x="2122912" y="1879847"/>
                  </a:lnTo>
                  <a:cubicBezTo>
                    <a:pt x="2087608" y="1911987"/>
                    <a:pt x="2045049" y="1930754"/>
                    <a:pt x="1999237" y="1930754"/>
                  </a:cubicBezTo>
                  <a:cubicBezTo>
                    <a:pt x="1922884" y="1930754"/>
                    <a:pt x="1855566" y="1878623"/>
                    <a:pt x="1815815" y="1799332"/>
                  </a:cubicBezTo>
                  <a:lnTo>
                    <a:pt x="1799326" y="1758397"/>
                  </a:lnTo>
                  <a:lnTo>
                    <a:pt x="1785002" y="1784411"/>
                  </a:lnTo>
                  <a:cubicBezTo>
                    <a:pt x="1760894" y="1820259"/>
                    <a:pt x="1731830" y="1841192"/>
                    <a:pt x="1700546" y="1841192"/>
                  </a:cubicBezTo>
                  <a:cubicBezTo>
                    <a:pt x="1648405" y="1841192"/>
                    <a:pt x="1602435" y="1783046"/>
                    <a:pt x="1575290" y="1694608"/>
                  </a:cubicBezTo>
                  <a:lnTo>
                    <a:pt x="1575028" y="1693545"/>
                  </a:lnTo>
                  <a:lnTo>
                    <a:pt x="1554157" y="1729037"/>
                  </a:lnTo>
                  <a:cubicBezTo>
                    <a:pt x="1511276" y="1789204"/>
                    <a:pt x="1452035" y="1826417"/>
                    <a:pt x="1386600" y="1826417"/>
                  </a:cubicBezTo>
                  <a:cubicBezTo>
                    <a:pt x="1321165" y="1826417"/>
                    <a:pt x="1261925" y="1789204"/>
                    <a:pt x="1219043" y="1729037"/>
                  </a:cubicBezTo>
                  <a:lnTo>
                    <a:pt x="1217805" y="1726932"/>
                  </a:lnTo>
                  <a:lnTo>
                    <a:pt x="1199640" y="1753905"/>
                  </a:lnTo>
                  <a:cubicBezTo>
                    <a:pt x="1174635" y="1783768"/>
                    <a:pt x="1143335" y="1808232"/>
                    <a:pt x="1106436" y="1825024"/>
                  </a:cubicBezTo>
                  <a:cubicBezTo>
                    <a:pt x="995734" y="1875399"/>
                    <a:pt x="866074" y="1842409"/>
                    <a:pt x="776078" y="1752258"/>
                  </a:cubicBezTo>
                  <a:lnTo>
                    <a:pt x="744087" y="1713860"/>
                  </a:lnTo>
                  <a:lnTo>
                    <a:pt x="737364" y="1732964"/>
                  </a:lnTo>
                  <a:cubicBezTo>
                    <a:pt x="702105" y="1806500"/>
                    <a:pt x="619559" y="1858097"/>
                    <a:pt x="523352" y="1858097"/>
                  </a:cubicBezTo>
                  <a:cubicBezTo>
                    <a:pt x="395076" y="1858097"/>
                    <a:pt x="291088" y="1766368"/>
                    <a:pt x="291088" y="1653215"/>
                  </a:cubicBezTo>
                  <a:cubicBezTo>
                    <a:pt x="291088" y="1610783"/>
                    <a:pt x="305711" y="1571364"/>
                    <a:pt x="330755" y="1538663"/>
                  </a:cubicBezTo>
                  <a:lnTo>
                    <a:pt x="334012" y="1535182"/>
                  </a:lnTo>
                  <a:lnTo>
                    <a:pt x="319228" y="1527159"/>
                  </a:lnTo>
                  <a:cubicBezTo>
                    <a:pt x="301541" y="1515209"/>
                    <a:pt x="285065" y="1501602"/>
                    <a:pt x="270023" y="1486560"/>
                  </a:cubicBezTo>
                  <a:lnTo>
                    <a:pt x="240311" y="1450550"/>
                  </a:lnTo>
                  <a:lnTo>
                    <a:pt x="238140" y="1453770"/>
                  </a:lnTo>
                  <a:cubicBezTo>
                    <a:pt x="218603" y="1473308"/>
                    <a:pt x="191612" y="1485392"/>
                    <a:pt x="161798" y="1485392"/>
                  </a:cubicBezTo>
                  <a:cubicBezTo>
                    <a:pt x="102171" y="1485392"/>
                    <a:pt x="53834" y="1437055"/>
                    <a:pt x="53834" y="1377428"/>
                  </a:cubicBezTo>
                  <a:cubicBezTo>
                    <a:pt x="53834" y="1317801"/>
                    <a:pt x="102171" y="1269465"/>
                    <a:pt x="161799" y="1269464"/>
                  </a:cubicBezTo>
                  <a:lnTo>
                    <a:pt x="174720" y="1272073"/>
                  </a:lnTo>
                  <a:lnTo>
                    <a:pt x="172644" y="1251466"/>
                  </a:lnTo>
                  <a:cubicBezTo>
                    <a:pt x="172643" y="1159656"/>
                    <a:pt x="209857" y="1076538"/>
                    <a:pt x="270024" y="1016372"/>
                  </a:cubicBezTo>
                  <a:lnTo>
                    <a:pt x="300742" y="991026"/>
                  </a:lnTo>
                  <a:lnTo>
                    <a:pt x="264959" y="1009044"/>
                  </a:lnTo>
                  <a:cubicBezTo>
                    <a:pt x="248707" y="1013084"/>
                    <a:pt x="232224" y="1013017"/>
                    <a:pt x="216391" y="1008158"/>
                  </a:cubicBezTo>
                  <a:cubicBezTo>
                    <a:pt x="184727" y="998440"/>
                    <a:pt x="161660" y="971393"/>
                    <a:pt x="149963" y="935522"/>
                  </a:cubicBezTo>
                  <a:lnTo>
                    <a:pt x="141912" y="880394"/>
                  </a:lnTo>
                  <a:lnTo>
                    <a:pt x="104156" y="875033"/>
                  </a:lnTo>
                  <a:cubicBezTo>
                    <a:pt x="42949" y="856824"/>
                    <a:pt x="0" y="814194"/>
                    <a:pt x="0" y="764511"/>
                  </a:cubicBezTo>
                  <a:cubicBezTo>
                    <a:pt x="0" y="698266"/>
                    <a:pt x="76352" y="644563"/>
                    <a:pt x="170538" y="644563"/>
                  </a:cubicBezTo>
                  <a:lnTo>
                    <a:pt x="192026" y="647615"/>
                  </a:lnTo>
                  <a:lnTo>
                    <a:pt x="189894" y="644453"/>
                  </a:lnTo>
                  <a:cubicBezTo>
                    <a:pt x="181105" y="623672"/>
                    <a:pt x="176244" y="600823"/>
                    <a:pt x="176244" y="576840"/>
                  </a:cubicBezTo>
                  <a:cubicBezTo>
                    <a:pt x="176244" y="480906"/>
                    <a:pt x="254013" y="403137"/>
                    <a:pt x="349948" y="403137"/>
                  </a:cubicBezTo>
                  <a:cubicBezTo>
                    <a:pt x="373931" y="403137"/>
                    <a:pt x="396780" y="407997"/>
                    <a:pt x="417560" y="416787"/>
                  </a:cubicBezTo>
                  <a:lnTo>
                    <a:pt x="450908" y="439271"/>
                  </a:lnTo>
                  <a:lnTo>
                    <a:pt x="448606" y="413393"/>
                  </a:lnTo>
                  <a:cubicBezTo>
                    <a:pt x="447883" y="282758"/>
                    <a:pt x="502296" y="168255"/>
                    <a:pt x="604060" y="115202"/>
                  </a:cubicBezTo>
                  <a:cubicBezTo>
                    <a:pt x="644766" y="93982"/>
                    <a:pt x="689194" y="84602"/>
                    <a:pt x="734681" y="85810"/>
                  </a:cubicBezTo>
                  <a:cubicBezTo>
                    <a:pt x="802912" y="87624"/>
                    <a:pt x="873528" y="113263"/>
                    <a:pt x="937538" y="158498"/>
                  </a:cubicBezTo>
                  <a:lnTo>
                    <a:pt x="960860" y="179767"/>
                  </a:lnTo>
                  <a:lnTo>
                    <a:pt x="969050" y="139199"/>
                  </a:lnTo>
                  <a:cubicBezTo>
                    <a:pt x="1000820" y="64084"/>
                    <a:pt x="1075198" y="11378"/>
                    <a:pt x="1161888" y="11378"/>
                  </a:cubicBezTo>
                  <a:cubicBezTo>
                    <a:pt x="1248576" y="11377"/>
                    <a:pt x="1322954" y="64084"/>
                    <a:pt x="1354725" y="139200"/>
                  </a:cubicBezTo>
                  <a:lnTo>
                    <a:pt x="1370519" y="217423"/>
                  </a:lnTo>
                  <a:lnTo>
                    <a:pt x="1409067" y="229390"/>
                  </a:lnTo>
                  <a:cubicBezTo>
                    <a:pt x="1427846" y="237332"/>
                    <a:pt x="1445224" y="247938"/>
                    <a:pt x="1460730" y="260733"/>
                  </a:cubicBezTo>
                  <a:lnTo>
                    <a:pt x="1472314" y="273483"/>
                  </a:lnTo>
                  <a:lnTo>
                    <a:pt x="1487534" y="199150"/>
                  </a:lnTo>
                  <a:cubicBezTo>
                    <a:pt x="1512229" y="136682"/>
                    <a:pt x="1557003" y="90136"/>
                    <a:pt x="1616002" y="74318"/>
                  </a:cubicBezTo>
                  <a:cubicBezTo>
                    <a:pt x="1689750" y="54546"/>
                    <a:pt x="1768272" y="87466"/>
                    <a:pt x="1827200" y="153758"/>
                  </a:cubicBezTo>
                  <a:lnTo>
                    <a:pt x="1837154" y="166993"/>
                  </a:lnTo>
                  <a:lnTo>
                    <a:pt x="1867104" y="114642"/>
                  </a:lnTo>
                  <a:cubicBezTo>
                    <a:pt x="1917520" y="48971"/>
                    <a:pt x="1984663" y="7473"/>
                    <a:pt x="2050697" y="914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E3015EA5-1D26-4D4E-8ED7-66EE53A923B8}"/>
              </a:ext>
            </a:extLst>
          </p:cNvPr>
          <p:cNvGrpSpPr/>
          <p:nvPr/>
        </p:nvGrpSpPr>
        <p:grpSpPr>
          <a:xfrm>
            <a:off x="9302700" y="993446"/>
            <a:ext cx="211168" cy="211168"/>
            <a:chOff x="11382375" y="2886437"/>
            <a:chExt cx="211168" cy="211168"/>
          </a:xfrm>
        </p:grpSpPr>
        <p:sp>
          <p:nvSpPr>
            <p:cNvPr id="191" name="楕円 190">
              <a:extLst>
                <a:ext uri="{FF2B5EF4-FFF2-40B4-BE49-F238E27FC236}">
                  <a16:creationId xmlns:a16="http://schemas.microsoft.com/office/drawing/2014/main" id="{7A484836-50D0-4184-B8D3-27A571D5EF15}"/>
                </a:ext>
              </a:extLst>
            </p:cNvPr>
            <p:cNvSpPr/>
            <p:nvPr/>
          </p:nvSpPr>
          <p:spPr>
            <a:xfrm>
              <a:off x="11382375" y="2886437"/>
              <a:ext cx="211168" cy="21116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B176AB17-C942-4E42-9C56-B269F3FF8DDE}"/>
                </a:ext>
              </a:extLst>
            </p:cNvPr>
            <p:cNvSpPr/>
            <p:nvPr/>
          </p:nvSpPr>
          <p:spPr>
            <a:xfrm>
              <a:off x="11437994" y="2942056"/>
              <a:ext cx="99930" cy="9993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193" name="グループ化 192">
            <a:extLst>
              <a:ext uri="{FF2B5EF4-FFF2-40B4-BE49-F238E27FC236}">
                <a16:creationId xmlns:a16="http://schemas.microsoft.com/office/drawing/2014/main" id="{04702F04-2968-46E5-AD31-1BCA0D927490}"/>
              </a:ext>
            </a:extLst>
          </p:cNvPr>
          <p:cNvGrpSpPr/>
          <p:nvPr/>
        </p:nvGrpSpPr>
        <p:grpSpPr>
          <a:xfrm>
            <a:off x="7558324" y="1188856"/>
            <a:ext cx="243926" cy="243926"/>
            <a:chOff x="9202377" y="3206329"/>
            <a:chExt cx="243926" cy="243926"/>
          </a:xfrm>
        </p:grpSpPr>
        <p:sp>
          <p:nvSpPr>
            <p:cNvPr id="194" name="楕円 193">
              <a:extLst>
                <a:ext uri="{FF2B5EF4-FFF2-40B4-BE49-F238E27FC236}">
                  <a16:creationId xmlns:a16="http://schemas.microsoft.com/office/drawing/2014/main" id="{CAEF3184-B8C1-4177-8C41-64AECD75A964}"/>
                </a:ext>
              </a:extLst>
            </p:cNvPr>
            <p:cNvSpPr/>
            <p:nvPr/>
          </p:nvSpPr>
          <p:spPr>
            <a:xfrm>
              <a:off x="9202377" y="3206329"/>
              <a:ext cx="243926" cy="24392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68D1291F-9551-4C80-B040-E3B7A790E2C3}"/>
                </a:ext>
              </a:extLst>
            </p:cNvPr>
            <p:cNvSpPr/>
            <p:nvPr/>
          </p:nvSpPr>
          <p:spPr>
            <a:xfrm>
              <a:off x="9266624" y="3270576"/>
              <a:ext cx="115432" cy="1154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30</Words>
  <Application>Microsoft Office PowerPoint</Application>
  <PresentationFormat>ワイド画面</PresentationFormat>
  <Paragraphs>26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6" baseType="lpstr">
      <vt:lpstr>游ゴシック</vt:lpstr>
      <vt:lpstr>游ゴシック Light</vt:lpstr>
      <vt:lpstr>Agency FB</vt:lpstr>
      <vt:lpstr>AR JULIAN</vt:lpstr>
      <vt:lpstr>Arial</vt:lpstr>
      <vt:lpstr>Bahnschrift Condensed</vt:lpstr>
      <vt:lpstr>DSEG14 Modern Mini</vt:lpstr>
      <vt:lpstr>Engravers MT</vt:lpstr>
      <vt:lpstr>Mission GT-R Condensed</vt:lpstr>
      <vt:lpstr>Nintender</vt:lpstr>
      <vt:lpstr>NiseSega</vt:lpstr>
      <vt:lpstr>QuickSilver</vt:lpstr>
      <vt:lpstr>Sylfaen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賢一 伊藤</cp:lastModifiedBy>
  <cp:revision>44</cp:revision>
  <dcterms:created xsi:type="dcterms:W3CDTF">2019-08-10T16:46:36Z</dcterms:created>
  <dcterms:modified xsi:type="dcterms:W3CDTF">2019-08-14T17:41:03Z</dcterms:modified>
</cp:coreProperties>
</file>