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0FF"/>
    <a:srgbClr val="FA0E18"/>
    <a:srgbClr val="2DD123"/>
    <a:srgbClr val="F7F91C"/>
    <a:srgbClr val="FC412B"/>
    <a:srgbClr val="F73C26"/>
    <a:srgbClr val="E93520"/>
    <a:srgbClr val="E83521"/>
    <a:srgbClr val="FF00BB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06" autoAdjust="0"/>
  </p:normalViewPr>
  <p:slideViewPr>
    <p:cSldViewPr snapToGrid="0">
      <p:cViewPr>
        <p:scale>
          <a:sx n="75" d="100"/>
          <a:sy n="75" d="100"/>
        </p:scale>
        <p:origin x="57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ADE19-EE5F-4EAE-BCEC-0B5F9244BB48}" type="datetimeFigureOut">
              <a:rPr kumimoji="1" lang="ja-JP" altLang="en-US" smtClean="0"/>
              <a:t>2019/12/21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E39A6-8DF9-4127-9EF5-DA89DD3E7D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97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E39A6-8DF9-4127-9EF5-DA89DD3E7D3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12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1B0D3-C722-48F6-9EC4-CD3770F78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629AA0-8EDA-4887-87A6-E32738516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D50D4F-73AF-4AD2-883E-6F7C9F38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883C61-5976-46B2-BEE5-D0AA0D08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4E4A48-1AC5-47C0-877E-5073B6EB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28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E7DC68-7F56-4EAD-A666-875B7025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5CD42A-60DC-4C99-AB9A-5CF5BA194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4EA0B1-D2D9-4445-931E-46DEF52F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442A1E-5A73-4FE2-9DDA-0E4233B3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6F34D6-6C1E-4258-AA50-347F15FB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12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BC28C1-CF9C-4C66-AEF1-ACF04D128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367EEE-F089-40D6-8D3D-66502B441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A1966-D573-4735-BD4E-0152CC39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9E5121-2723-46CA-99F6-9F514A0C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455668-55D9-42F2-BB9A-A7C26355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22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9C0D9-398C-4153-BE58-081B0D58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4AF5F1-E0EF-4E42-90C6-5B0C40F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5D73E8-AED4-4F10-9EFA-179BB2B0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986D81-91B1-48F9-B482-4E4837DB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B9D61D-9A37-4E3A-BF5B-9E39D2FC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85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2E1353-AE1D-4406-ABA7-B14EA304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82C53D-AF24-46AE-BE74-4A1FF38B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D8B39E-C001-43B8-8456-7CF3A8BF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01347-69C5-4BFF-9D3F-D02AC603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677BEC-CAB7-4172-9228-30975033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2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7986E-292C-4231-8ECE-AB14CC1B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50CE69-C676-46EF-B78C-B75A0BEBF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772DA5-CC3C-48A8-A96C-42E463B28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AEFBB1-3CB4-4B13-B05C-D329870F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77A8F6-888F-4C22-9334-C7BA7707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F23DB8-CC82-4B94-820B-881DDE21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76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61AB1-C5EB-4111-B01C-B1B1929D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7B8A05-72CE-4408-B8A9-F5AB3670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77D283-BECE-442A-8323-549C707D8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35D0D2-5119-4F22-908D-6D800BA4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41636D-0BF1-42A4-A64A-5E8112A95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E1F0A6-473A-4A37-850C-49F49201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2019/12/21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6ECF2D-F73C-445F-846A-8DF8A376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0F6B51-9D71-4A82-BB98-C1F02F56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11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274EB-7CD3-454A-AB15-038F8460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427127-64BA-4F12-8A48-DE0019DD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2019/12/21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7EBF26-6018-40DE-BC09-2B98F25C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3C90E4-77FA-46CF-B91D-21F8B087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5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C661867-D47E-4A64-812B-6F4D2C97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2019/12/21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AE044A-4B83-4DE0-B20D-2BEC1676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8A4692-6316-42FA-A03A-0BB8D545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61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AC605-049E-4BA1-8EB2-82D4E1DF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65D4C-E6C0-4FEF-B60C-63C13C929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B8AF13-C16C-4CAF-BF09-EF8FED02D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B3ABB8-3902-4E50-BB2C-8ABBA496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C9CD57-8813-4204-A852-1387394C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9FFD0B-6103-41A2-914F-219F93D9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57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9FEC6D-2003-4FF9-AAB8-94ACF6FD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9B6878-1B01-46DC-AE75-B219E49E2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3F30B3-03A1-439A-AB3C-C864206D7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FD9D6-644C-42D4-8271-02DC2BE4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E701EE-29DB-4876-93DB-3B00DAEE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7BAC4C-4980-4822-A74F-91DFD382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7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EC0069-8933-4755-91B4-170B2F82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994011-2080-4C36-8BBC-927685770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AB512E-5453-4C17-BDA1-6DE4FB6F5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8A73-9369-4B88-BBE6-B1D33CBD5F01}" type="datetimeFigureOut">
              <a:rPr kumimoji="1" lang="ja-JP" altLang="en-US" smtClean="0"/>
              <a:t>2019/12/21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79DBBE-6F88-4C52-8FF2-79D8DD357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2B94A0-4947-4052-9C17-91C69B0D9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49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0BF437DD-9477-4F87-9925-6E5B900637B3}"/>
              </a:ext>
            </a:extLst>
          </p:cNvPr>
          <p:cNvGrpSpPr/>
          <p:nvPr/>
        </p:nvGrpSpPr>
        <p:grpSpPr>
          <a:xfrm>
            <a:off x="1095788" y="805533"/>
            <a:ext cx="1457170" cy="827168"/>
            <a:chOff x="1095788" y="805533"/>
            <a:chExt cx="1457170" cy="827168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95C8D866-300F-496F-B482-227B1F2E4CDF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8998B6A7-DC0D-42F6-9316-3232A01D314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976E5C5C-8BA3-4B60-AAE3-555267F0E090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A253752F-B4AA-40E9-9470-E7D7EFBCCC56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AFEB5EF-731E-47AA-B56F-2E44B22CA822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4D542AE-109D-45AF-9CB6-3CB00C98AD19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922484C-8188-457F-87A4-D242C3C20E96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F626033-7E6A-4AE3-A0F9-177E37662825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DC29BE6-E818-4FE5-86E5-92175C94D047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0EA9781-274C-42E9-821D-75C706516122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489F23F-6FD1-4BD7-91E7-AA60CA8BE0DA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85A031BE-4B9E-4E52-A4F6-62F7E042B39D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2DDBD122-0796-4027-BE68-5D12D6B67474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8909C7A-CEC8-4A98-B7E3-16A87408015C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20CADD0-55FE-4E7E-8DC5-2C9938D4644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DEB9115-3EF5-4BC0-981F-C0E6CB22BE44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6196C3A-488F-4EA0-BC31-01999199CC8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B2A22F5-08ED-47E1-AB3A-492B344956B6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ローチャート: データ 27">
              <a:extLst>
                <a:ext uri="{FF2B5EF4-FFF2-40B4-BE49-F238E27FC236}">
                  <a16:creationId xmlns:a16="http://schemas.microsoft.com/office/drawing/2014/main" id="{F695FCBD-629F-44A5-89C9-4EAAF628E790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ローチャート: データ 28">
              <a:extLst>
                <a:ext uri="{FF2B5EF4-FFF2-40B4-BE49-F238E27FC236}">
                  <a16:creationId xmlns:a16="http://schemas.microsoft.com/office/drawing/2014/main" id="{01970F30-6E4B-4712-8C56-AC4D8E1C86C8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ローチャート: データ 29">
              <a:extLst>
                <a:ext uri="{FF2B5EF4-FFF2-40B4-BE49-F238E27FC236}">
                  <a16:creationId xmlns:a16="http://schemas.microsoft.com/office/drawing/2014/main" id="{E12B2559-7E5B-4E6A-8E61-D35BCF675567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ローチャート: データ 30">
              <a:extLst>
                <a:ext uri="{FF2B5EF4-FFF2-40B4-BE49-F238E27FC236}">
                  <a16:creationId xmlns:a16="http://schemas.microsoft.com/office/drawing/2014/main" id="{8847A202-E0BB-488B-B55C-12883D06B11D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ローチャート: データ 31">
              <a:extLst>
                <a:ext uri="{FF2B5EF4-FFF2-40B4-BE49-F238E27FC236}">
                  <a16:creationId xmlns:a16="http://schemas.microsoft.com/office/drawing/2014/main" id="{083F5EDF-DC41-4038-8BB0-4E5ED8D5B26A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ローチャート: データ 32">
              <a:extLst>
                <a:ext uri="{FF2B5EF4-FFF2-40B4-BE49-F238E27FC236}">
                  <a16:creationId xmlns:a16="http://schemas.microsoft.com/office/drawing/2014/main" id="{5CB004B3-8FAF-4589-92AB-F637118B285A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ローチャート: データ 33">
              <a:extLst>
                <a:ext uri="{FF2B5EF4-FFF2-40B4-BE49-F238E27FC236}">
                  <a16:creationId xmlns:a16="http://schemas.microsoft.com/office/drawing/2014/main" id="{BC2771D6-940C-4F2B-9288-FA4BE2915800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フローチャート: データ 34">
              <a:extLst>
                <a:ext uri="{FF2B5EF4-FFF2-40B4-BE49-F238E27FC236}">
                  <a16:creationId xmlns:a16="http://schemas.microsoft.com/office/drawing/2014/main" id="{046E6FB3-3753-4FEC-AEE5-2185C97C1A30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ローチャート: データ 35">
              <a:extLst>
                <a:ext uri="{FF2B5EF4-FFF2-40B4-BE49-F238E27FC236}">
                  <a16:creationId xmlns:a16="http://schemas.microsoft.com/office/drawing/2014/main" id="{A8CE8F55-17A9-4141-B90C-4A7BC02ACFAF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フローチャート: データ 36">
              <a:extLst>
                <a:ext uri="{FF2B5EF4-FFF2-40B4-BE49-F238E27FC236}">
                  <a16:creationId xmlns:a16="http://schemas.microsoft.com/office/drawing/2014/main" id="{8E2C7B62-DF1E-4367-865B-2507F6E94676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フローチャート: データ 37">
              <a:extLst>
                <a:ext uri="{FF2B5EF4-FFF2-40B4-BE49-F238E27FC236}">
                  <a16:creationId xmlns:a16="http://schemas.microsoft.com/office/drawing/2014/main" id="{64F875DC-668B-40BB-B855-5E393AE348A9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フローチャート: データ 38">
              <a:extLst>
                <a:ext uri="{FF2B5EF4-FFF2-40B4-BE49-F238E27FC236}">
                  <a16:creationId xmlns:a16="http://schemas.microsoft.com/office/drawing/2014/main" id="{BEC4A685-9A08-417B-A9F5-7A5D6D87A0BF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フローチャート: データ 39">
              <a:extLst>
                <a:ext uri="{FF2B5EF4-FFF2-40B4-BE49-F238E27FC236}">
                  <a16:creationId xmlns:a16="http://schemas.microsoft.com/office/drawing/2014/main" id="{DA1CBF5B-F26C-4102-A7ED-52A772E04F60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フローチャート: データ 40">
              <a:extLst>
                <a:ext uri="{FF2B5EF4-FFF2-40B4-BE49-F238E27FC236}">
                  <a16:creationId xmlns:a16="http://schemas.microsoft.com/office/drawing/2014/main" id="{8965425B-575A-4C3F-8C6B-63FC54A02C92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A13BEF2C-36C1-4DE9-B07A-BA95A1DC00E6}"/>
              </a:ext>
            </a:extLst>
          </p:cNvPr>
          <p:cNvGrpSpPr/>
          <p:nvPr/>
        </p:nvGrpSpPr>
        <p:grpSpPr>
          <a:xfrm>
            <a:off x="3051588" y="805533"/>
            <a:ext cx="1457170" cy="827168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174BA0DA-7A1F-43E0-A42F-47FB514AAD4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C3AD9BF6-1FC8-4A70-A342-3BECBE23761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24CA01AA-BCD8-470A-B350-F3447C45493D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A86C615B-0F80-4155-8DB3-167600C83017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YM2151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A15352C-3EFB-4780-A2B0-A91445BA083E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8A75EA0F-81C8-40D4-A715-0E6E9B0B5DD5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F3161294-3031-4949-91A0-E3C3AF5F341C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86E806AA-92CF-4350-A5F0-A397CAC6CA13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F417CDF3-4046-4759-8C54-A91DD0D88A2C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955E3D1E-0388-4D7A-B877-B0E3D45E85CB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E395A43C-9DE1-4DFE-8C66-81D4EF7FE201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F51168D7-1707-4C0F-821A-BC088E408EC1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9DBD3C5F-C634-40EA-894E-6EA1AE34C053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0486435C-B198-40C8-841D-E8A83E072686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96E2A529-CFDD-4CA0-9A45-0B272A7AD367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8CFA1A43-0283-4CA9-81A3-FCD711B9862B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7B864EE7-609D-4F31-BEA8-655CE53287C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18361189-568A-45D6-9CE8-892DE637E1F8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87B19026-5AEA-4AC4-B60A-CCB6865CF033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1AD3F3A-7548-4DD3-B220-48AE18083359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A9899A0C-3564-4CF7-8CDE-A79CFD40863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8838E4B3-2F34-440B-AAF4-79F30CAF2FB5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29924DCD-C575-4171-A57C-273FEBF09B3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3F0AB6E7-CDE8-4362-BBC5-9442C1202FCF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70896070-AC5E-4873-917E-31265360787F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10672DF8-4DA4-4C2F-88CE-7C095069B9DA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B98B2413-B9BF-490E-8ABC-94BF25454FB3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DE330518-03C6-4DF9-8FA2-52058C366A29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8A052B62-72E7-4360-937C-93340C49AEAE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6A2043BD-E3BF-43DA-8A89-3FF8B508FEB7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0747C0B-1253-4005-B90C-C432E30DEFF4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FF1AE601-9104-40E5-AEF2-120C88902058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E3E68E76-6EFF-4851-BA12-34C4F67CD53A}"/>
              </a:ext>
            </a:extLst>
          </p:cNvPr>
          <p:cNvSpPr/>
          <p:nvPr/>
        </p:nvSpPr>
        <p:spPr>
          <a:xfrm>
            <a:off x="5163566" y="1085760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6A5BA400-D2BD-4212-9256-A953590ACA9C}"/>
              </a:ext>
            </a:extLst>
          </p:cNvPr>
          <p:cNvSpPr/>
          <p:nvPr/>
        </p:nvSpPr>
        <p:spPr>
          <a:xfrm>
            <a:off x="5163566" y="1065892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37BEF1D4-B6EF-457E-9A4E-760210E784BD}"/>
              </a:ext>
            </a:extLst>
          </p:cNvPr>
          <p:cNvSpPr/>
          <p:nvPr/>
        </p:nvSpPr>
        <p:spPr>
          <a:xfrm>
            <a:off x="5163566" y="1046026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6D123B5E-2FEA-40D8-9355-ACF66847BBC2}"/>
              </a:ext>
            </a:extLst>
          </p:cNvPr>
          <p:cNvSpPr/>
          <p:nvPr/>
        </p:nvSpPr>
        <p:spPr>
          <a:xfrm>
            <a:off x="5163566" y="1026159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atin typeface="Agency FB" panose="020B0503020202020204" pitchFamily="34" charset="0"/>
              </a:rPr>
              <a:t>SN76496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E2DBF926-7EC3-4F36-9A2B-15CD8D18C0C1}"/>
              </a:ext>
            </a:extLst>
          </p:cNvPr>
          <p:cNvGrpSpPr/>
          <p:nvPr/>
        </p:nvGrpSpPr>
        <p:grpSpPr>
          <a:xfrm>
            <a:off x="5154667" y="1483722"/>
            <a:ext cx="84559" cy="86739"/>
            <a:chOff x="5154667" y="1487956"/>
            <a:chExt cx="84559" cy="86739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D0830D6C-368B-4269-9CC2-2D912C08A4A4}"/>
                </a:ext>
              </a:extLst>
            </p:cNvPr>
            <p:cNvSpPr/>
            <p:nvPr/>
          </p:nvSpPr>
          <p:spPr>
            <a:xfrm rot="230438">
              <a:off x="5158933" y="1487956"/>
              <a:ext cx="68646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5" name="フローチャート: データ 94">
              <a:extLst>
                <a:ext uri="{FF2B5EF4-FFF2-40B4-BE49-F238E27FC236}">
                  <a16:creationId xmlns:a16="http://schemas.microsoft.com/office/drawing/2014/main" id="{A157EAB3-0FDC-47AD-A82B-A449A601BDA8}"/>
                </a:ext>
              </a:extLst>
            </p:cNvPr>
            <p:cNvSpPr/>
            <p:nvPr/>
          </p:nvSpPr>
          <p:spPr>
            <a:xfrm rot="257384" flipH="1">
              <a:off x="5154667" y="1522226"/>
              <a:ext cx="84559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3178A369-DCEA-4920-B253-6864FF5E00A9}"/>
              </a:ext>
            </a:extLst>
          </p:cNvPr>
          <p:cNvGrpSpPr/>
          <p:nvPr/>
        </p:nvGrpSpPr>
        <p:grpSpPr>
          <a:xfrm>
            <a:off x="5326049" y="1496074"/>
            <a:ext cx="84559" cy="86715"/>
            <a:chOff x="5246987" y="1491840"/>
            <a:chExt cx="56317" cy="86715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D54C3962-66AD-4DDA-919B-D7B34885D9C4}"/>
                </a:ext>
              </a:extLst>
            </p:cNvPr>
            <p:cNvSpPr/>
            <p:nvPr/>
          </p:nvSpPr>
          <p:spPr>
            <a:xfrm rot="230438">
              <a:off x="5251182" y="1491840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6" name="フローチャート: データ 95">
              <a:extLst>
                <a:ext uri="{FF2B5EF4-FFF2-40B4-BE49-F238E27FC236}">
                  <a16:creationId xmlns:a16="http://schemas.microsoft.com/office/drawing/2014/main" id="{9386A150-9771-4556-9C17-7E92AEC70C31}"/>
                </a:ext>
              </a:extLst>
            </p:cNvPr>
            <p:cNvSpPr/>
            <p:nvPr/>
          </p:nvSpPr>
          <p:spPr>
            <a:xfrm rot="257384" flipH="1">
              <a:off x="5246987" y="1526086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22E8CBDE-6F9B-4211-88CA-40E4F12B7D6D}"/>
              </a:ext>
            </a:extLst>
          </p:cNvPr>
          <p:cNvGrpSpPr/>
          <p:nvPr/>
        </p:nvGrpSpPr>
        <p:grpSpPr>
          <a:xfrm>
            <a:off x="5497431" y="1507503"/>
            <a:ext cx="84559" cy="86717"/>
            <a:chOff x="5431545" y="1501152"/>
            <a:chExt cx="56317" cy="86717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00B7F197-847B-4DB4-B72E-D8DADB7BB2B1}"/>
                </a:ext>
              </a:extLst>
            </p:cNvPr>
            <p:cNvSpPr/>
            <p:nvPr/>
          </p:nvSpPr>
          <p:spPr>
            <a:xfrm rot="230438">
              <a:off x="5435628" y="150115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5E81C23-EB7B-4236-9A0C-6BCB586DEEBB}"/>
                </a:ext>
              </a:extLst>
            </p:cNvPr>
            <p:cNvSpPr/>
            <p:nvPr/>
          </p:nvSpPr>
          <p:spPr>
            <a:xfrm rot="257384" flipH="1">
              <a:off x="5431545" y="1535400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96838BF8-0533-4055-8EA4-42D8CE659C28}"/>
              </a:ext>
            </a:extLst>
          </p:cNvPr>
          <p:cNvGrpSpPr/>
          <p:nvPr/>
        </p:nvGrpSpPr>
        <p:grpSpPr>
          <a:xfrm>
            <a:off x="5668813" y="1517770"/>
            <a:ext cx="84559" cy="86716"/>
            <a:chOff x="5616103" y="1509302"/>
            <a:chExt cx="56317" cy="86716"/>
          </a:xfrm>
        </p:grpSpPr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DCFDC47C-B6DE-46C1-99E5-4AE620F977E1}"/>
                </a:ext>
              </a:extLst>
            </p:cNvPr>
            <p:cNvSpPr/>
            <p:nvPr/>
          </p:nvSpPr>
          <p:spPr>
            <a:xfrm rot="230438">
              <a:off x="5620074" y="150930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9926960B-A42E-4D56-8ECF-150BF217227F}"/>
                </a:ext>
              </a:extLst>
            </p:cNvPr>
            <p:cNvSpPr/>
            <p:nvPr/>
          </p:nvSpPr>
          <p:spPr>
            <a:xfrm rot="257384" flipH="1">
              <a:off x="5616103" y="1543549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1BC95175-4466-419C-AD42-7D8BEBC4E978}"/>
              </a:ext>
            </a:extLst>
          </p:cNvPr>
          <p:cNvGrpSpPr/>
          <p:nvPr/>
        </p:nvGrpSpPr>
        <p:grpSpPr>
          <a:xfrm>
            <a:off x="5840195" y="1531316"/>
            <a:ext cx="84559" cy="87100"/>
            <a:chOff x="5800661" y="1518614"/>
            <a:chExt cx="56317" cy="87100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5E37EAF7-812D-49CE-8D08-62100D13CED2}"/>
                </a:ext>
              </a:extLst>
            </p:cNvPr>
            <p:cNvSpPr/>
            <p:nvPr/>
          </p:nvSpPr>
          <p:spPr>
            <a:xfrm rot="230438">
              <a:off x="5804520" y="1518614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C66A5751-FE7B-46B9-A7E3-DBAFAA7F517B}"/>
                </a:ext>
              </a:extLst>
            </p:cNvPr>
            <p:cNvSpPr/>
            <p:nvPr/>
          </p:nvSpPr>
          <p:spPr>
            <a:xfrm rot="257384" flipH="1">
              <a:off x="5800661" y="1553245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A9489789-784F-4B91-A7D6-B3E3AE7A4515}"/>
              </a:ext>
            </a:extLst>
          </p:cNvPr>
          <p:cNvGrpSpPr/>
          <p:nvPr/>
        </p:nvGrpSpPr>
        <p:grpSpPr>
          <a:xfrm>
            <a:off x="6011577" y="1540631"/>
            <a:ext cx="84559" cy="87098"/>
            <a:chOff x="5985219" y="1527929"/>
            <a:chExt cx="56317" cy="87098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B59D0215-9440-4B06-A8C0-9179613182E4}"/>
                </a:ext>
              </a:extLst>
            </p:cNvPr>
            <p:cNvSpPr/>
            <p:nvPr/>
          </p:nvSpPr>
          <p:spPr>
            <a:xfrm rot="230438">
              <a:off x="5988966" y="152792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9A38513E-F006-4ACD-8B0D-400D9A3C3017}"/>
                </a:ext>
              </a:extLst>
            </p:cNvPr>
            <p:cNvSpPr/>
            <p:nvPr/>
          </p:nvSpPr>
          <p:spPr>
            <a:xfrm rot="257384" flipH="1">
              <a:off x="5985219" y="1562558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BAB1CAA1-C39E-44A2-91D4-A9BD1821609C}"/>
              </a:ext>
            </a:extLst>
          </p:cNvPr>
          <p:cNvGrpSpPr/>
          <p:nvPr/>
        </p:nvGrpSpPr>
        <p:grpSpPr>
          <a:xfrm>
            <a:off x="6182959" y="1553015"/>
            <a:ext cx="84559" cy="86341"/>
            <a:chOff x="6169777" y="1536079"/>
            <a:chExt cx="56317" cy="86341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6B5BD73A-95C5-4D1D-A3A7-97C58FC16801}"/>
                </a:ext>
              </a:extLst>
            </p:cNvPr>
            <p:cNvSpPr/>
            <p:nvPr/>
          </p:nvSpPr>
          <p:spPr>
            <a:xfrm rot="230438">
              <a:off x="6173412" y="153607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97683501-1C18-45BA-8282-7FE9F394D951}"/>
                </a:ext>
              </a:extLst>
            </p:cNvPr>
            <p:cNvSpPr/>
            <p:nvPr/>
          </p:nvSpPr>
          <p:spPr>
            <a:xfrm rot="257384" flipH="1">
              <a:off x="6169777" y="156995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3CC47327-2EC5-4A7D-B155-F78601E151D4}"/>
              </a:ext>
            </a:extLst>
          </p:cNvPr>
          <p:cNvGrpSpPr/>
          <p:nvPr/>
        </p:nvGrpSpPr>
        <p:grpSpPr>
          <a:xfrm>
            <a:off x="6354341" y="1564446"/>
            <a:ext cx="84559" cy="87307"/>
            <a:chOff x="6354341" y="1545393"/>
            <a:chExt cx="56317" cy="87307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46FEE731-543E-4EBB-800C-C846AEDABFC4}"/>
                </a:ext>
              </a:extLst>
            </p:cNvPr>
            <p:cNvSpPr/>
            <p:nvPr/>
          </p:nvSpPr>
          <p:spPr>
            <a:xfrm rot="230438">
              <a:off x="6357854" y="1545393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78E08A6F-A661-417E-A2D4-36AC0862762E}"/>
                </a:ext>
              </a:extLst>
            </p:cNvPr>
            <p:cNvSpPr/>
            <p:nvPr/>
          </p:nvSpPr>
          <p:spPr>
            <a:xfrm rot="257384" flipH="1">
              <a:off x="6354341" y="158023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228" name="グループ化 227">
            <a:extLst>
              <a:ext uri="{FF2B5EF4-FFF2-40B4-BE49-F238E27FC236}">
                <a16:creationId xmlns:a16="http://schemas.microsoft.com/office/drawing/2014/main" id="{93DB8AF7-6559-43FB-AD73-78532CBBF611}"/>
              </a:ext>
            </a:extLst>
          </p:cNvPr>
          <p:cNvGrpSpPr/>
          <p:nvPr/>
        </p:nvGrpSpPr>
        <p:grpSpPr>
          <a:xfrm>
            <a:off x="1421918" y="1971057"/>
            <a:ext cx="1387661" cy="615878"/>
            <a:chOff x="1099028" y="2078423"/>
            <a:chExt cx="1387661" cy="615878"/>
          </a:xfrm>
        </p:grpSpPr>
        <p:pic>
          <p:nvPicPr>
            <p:cNvPr id="121" name="図 120">
              <a:extLst>
                <a:ext uri="{FF2B5EF4-FFF2-40B4-BE49-F238E27FC236}">
                  <a16:creationId xmlns:a16="http://schemas.microsoft.com/office/drawing/2014/main" id="{91DCBB89-26D3-4749-9B58-4792DDE0C6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333" b="89815" l="3822" r="96603">
                          <a14:foregroundMark x1="35456" y1="44444" x2="35456" y2="44444"/>
                          <a14:foregroundMark x1="15074" y1="37037" x2="15074" y2="37037"/>
                          <a14:foregroundMark x1="3822" y1="29630" x2="3822" y2="29630"/>
                          <a14:foregroundMark x1="68153" y1="29630" x2="68153" y2="29630"/>
                          <a14:foregroundMark x1="96603" y1="37037" x2="96603" y2="370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9028" y="2078423"/>
              <a:ext cx="1387661" cy="317857"/>
            </a:xfrm>
            <a:prstGeom prst="rect">
              <a:avLst/>
            </a:prstGeom>
          </p:spPr>
        </p:pic>
        <p:pic>
          <p:nvPicPr>
            <p:cNvPr id="122" name="図 121">
              <a:extLst>
                <a:ext uri="{FF2B5EF4-FFF2-40B4-BE49-F238E27FC236}">
                  <a16:creationId xmlns:a16="http://schemas.microsoft.com/office/drawing/2014/main" id="{5DB9373A-3A88-4DD4-960C-7AAB423788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33" b="89815" l="4000" r="95111">
                          <a14:foregroundMark x1="21556" y1="53704" x2="21556" y2="53704"/>
                          <a14:foregroundMark x1="16222" y1="24074" x2="16222" y2="24074"/>
                          <a14:foregroundMark x1="4000" y1="49074" x2="4000" y2="49074"/>
                          <a14:foregroundMark x1="75111" y1="47222" x2="75111" y2="47222"/>
                          <a14:foregroundMark x1="95111" y1="45370" x2="95111" y2="45370"/>
                          <a14:foregroundMark x1="88889" y1="47222" x2="88889" y2="4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32352" y="2376444"/>
              <a:ext cx="1325721" cy="317857"/>
            </a:xfrm>
            <a:prstGeom prst="rect">
              <a:avLst/>
            </a:prstGeom>
          </p:spPr>
        </p:pic>
      </p:grpSp>
      <p:pic>
        <p:nvPicPr>
          <p:cNvPr id="125" name="図 124">
            <a:extLst>
              <a:ext uri="{FF2B5EF4-FFF2-40B4-BE49-F238E27FC236}">
                <a16:creationId xmlns:a16="http://schemas.microsoft.com/office/drawing/2014/main" id="{7BB0CCFC-4A00-47D8-9DBE-BCFD95E8456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895" b="89474" l="3261" r="63768">
                        <a14:foregroundMark x1="24275" y1="47368" x2="24275" y2="47368"/>
                        <a14:foregroundMark x1="28986" y1="50000" x2="28986" y2="50000"/>
                        <a14:foregroundMark x1="14855" y1="55263" x2="14855" y2="55263"/>
                        <a14:foregroundMark x1="3261" y1="52632" x2="3261" y2="52632"/>
                        <a14:foregroundMark x1="55435" y1="52632" x2="55435" y2="52632"/>
                        <a14:foregroundMark x1="61594" y1="71053" x2="61594" y2="71053"/>
                        <a14:foregroundMark x1="63768" y1="42105" x2="63768" y2="42105"/>
                      </a14:backgroundRemoval>
                    </a14:imgEffect>
                  </a14:imgLayer>
                </a14:imgProps>
              </a:ext>
            </a:extLst>
          </a:blip>
          <a:srcRect r="32810"/>
          <a:stretch/>
        </p:blipFill>
        <p:spPr>
          <a:xfrm>
            <a:off x="3019966" y="2065717"/>
            <a:ext cx="1619442" cy="331847"/>
          </a:xfrm>
          <a:prstGeom prst="rect">
            <a:avLst/>
          </a:prstGeom>
        </p:spPr>
      </p:pic>
      <p:pic>
        <p:nvPicPr>
          <p:cNvPr id="126" name="図 125">
            <a:extLst>
              <a:ext uri="{FF2B5EF4-FFF2-40B4-BE49-F238E27FC236}">
                <a16:creationId xmlns:a16="http://schemas.microsoft.com/office/drawing/2014/main" id="{5127C86C-B372-4296-874B-50009D78B45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72120" r="96902">
                        <a14:foregroundMark x1="76449" y1="60526" x2="76449" y2="60526"/>
                        <a14:foregroundMark x1="94203" y1="60526" x2="94203" y2="60526"/>
                        <a14:foregroundMark x1="89130" y1="52632" x2="89130" y2="52632"/>
                        <a14:foregroundMark x1="89493" y1="52632" x2="89493" y2="52632"/>
                      </a14:backgroundRemoval>
                    </a14:imgEffect>
                  </a14:imgLayer>
                </a14:imgProps>
              </a:ext>
            </a:extLst>
          </a:blip>
          <a:srcRect l="69022"/>
          <a:stretch/>
        </p:blipFill>
        <p:spPr>
          <a:xfrm>
            <a:off x="3486209" y="2343254"/>
            <a:ext cx="746641" cy="33184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3BF55D6-8479-4233-83C1-3382B4B7E8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19" y="5203454"/>
            <a:ext cx="2686188" cy="1016052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53FC8E-C035-41BC-8177-116C397242E2}"/>
              </a:ext>
            </a:extLst>
          </p:cNvPr>
          <p:cNvSpPr/>
          <p:nvPr/>
        </p:nvSpPr>
        <p:spPr>
          <a:xfrm>
            <a:off x="5149109" y="2011018"/>
            <a:ext cx="16194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latin typeface="NiseSega" panose="020B0600000000000000" pitchFamily="34" charset="0"/>
              </a:rPr>
              <a:t>YM2612</a:t>
            </a:r>
            <a:endParaRPr lang="ja-JP" altLang="en-US" sz="2800" dirty="0">
              <a:latin typeface="NiseSega" panose="020B0600000000000000" pitchFamily="34" charset="0"/>
            </a:endParaRPr>
          </a:p>
        </p:txBody>
      </p:sp>
      <p:grpSp>
        <p:nvGrpSpPr>
          <p:cNvPr id="224" name="グループ化 223">
            <a:extLst>
              <a:ext uri="{FF2B5EF4-FFF2-40B4-BE49-F238E27FC236}">
                <a16:creationId xmlns:a16="http://schemas.microsoft.com/office/drawing/2014/main" id="{3D75A443-E4DC-4950-8B45-EA8C1AC59D31}"/>
              </a:ext>
            </a:extLst>
          </p:cNvPr>
          <p:cNvGrpSpPr/>
          <p:nvPr/>
        </p:nvGrpSpPr>
        <p:grpSpPr>
          <a:xfrm>
            <a:off x="1656131" y="3352711"/>
            <a:ext cx="1481163" cy="596166"/>
            <a:chOff x="3435854" y="3135518"/>
            <a:chExt cx="1481163" cy="596166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BCAE223E-A958-4E93-87C4-018B3757E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35854" y="3135518"/>
              <a:ext cx="1481163" cy="596166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B9C071C-18F3-42B4-AA5E-F3D34F8F95FC}"/>
                </a:ext>
              </a:extLst>
            </p:cNvPr>
            <p:cNvSpPr/>
            <p:nvPr/>
          </p:nvSpPr>
          <p:spPr>
            <a:xfrm>
              <a:off x="3514357" y="3167389"/>
              <a:ext cx="13420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800" dirty="0">
                  <a:solidFill>
                    <a:schemeClr val="bg1"/>
                  </a:solidFill>
                  <a:latin typeface="Nintender" panose="02000500000000000000" pitchFamily="2" charset="0"/>
                </a:rPr>
                <a:t>R</a:t>
              </a:r>
              <a:r>
                <a:rPr lang="en-US" altLang="ja-JP" dirty="0">
                  <a:solidFill>
                    <a:schemeClr val="bg1"/>
                  </a:solidFill>
                  <a:latin typeface="Nintender" panose="02000500000000000000" pitchFamily="2" charset="0"/>
                </a:rPr>
                <a:t>P2A03</a:t>
              </a:r>
              <a:endParaRPr lang="ja-JP" altLang="en-US" sz="2800" baseline="100000" dirty="0">
                <a:solidFill>
                  <a:schemeClr val="bg1"/>
                </a:solidFill>
                <a:latin typeface="Nintender" panose="02000500000000000000" pitchFamily="2" charset="0"/>
              </a:endParaRPr>
            </a:p>
          </p:txBody>
        </p:sp>
        <p:sp>
          <p:nvSpPr>
            <p:cNvPr id="9" name="フローチャート: 端子 8">
              <a:extLst>
                <a:ext uri="{FF2B5EF4-FFF2-40B4-BE49-F238E27FC236}">
                  <a16:creationId xmlns:a16="http://schemas.microsoft.com/office/drawing/2014/main" id="{9B427C14-1CCD-4F50-9B34-F62BC82857DE}"/>
                </a:ext>
              </a:extLst>
            </p:cNvPr>
            <p:cNvSpPr/>
            <p:nvPr/>
          </p:nvSpPr>
          <p:spPr>
            <a:xfrm>
              <a:off x="3501410" y="3201133"/>
              <a:ext cx="1350050" cy="464934"/>
            </a:xfrm>
            <a:prstGeom prst="flowChartTerminator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055630BB-F577-44AE-9ABA-297D50F0ADD5}"/>
                </a:ext>
              </a:extLst>
            </p:cNvPr>
            <p:cNvSpPr/>
            <p:nvPr/>
          </p:nvSpPr>
          <p:spPr>
            <a:xfrm>
              <a:off x="4631061" y="3361339"/>
              <a:ext cx="24077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800" baseline="100000" dirty="0">
                  <a:solidFill>
                    <a:schemeClr val="bg1"/>
                  </a:solidFill>
                  <a:latin typeface="Nintender" panose="02000500000000000000" pitchFamily="2" charset="0"/>
                </a:rPr>
                <a:t>®</a:t>
              </a:r>
              <a:endParaRPr lang="ja-JP" altLang="en-US" dirty="0"/>
            </a:p>
          </p:txBody>
        </p:sp>
      </p:grpSp>
      <p:pic>
        <p:nvPicPr>
          <p:cNvPr id="117" name="図 116">
            <a:extLst>
              <a:ext uri="{FF2B5EF4-FFF2-40B4-BE49-F238E27FC236}">
                <a16:creationId xmlns:a16="http://schemas.microsoft.com/office/drawing/2014/main" id="{FD91B010-3D29-41D5-9B8D-423AA70556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2263" y="2585612"/>
            <a:ext cx="1353429" cy="676072"/>
          </a:xfrm>
          <a:prstGeom prst="rect">
            <a:avLst/>
          </a:prstGeom>
        </p:spPr>
      </p:pic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E8E33E1A-7BC0-4EA8-9EAF-D3D82F9A7C29}"/>
              </a:ext>
            </a:extLst>
          </p:cNvPr>
          <p:cNvSpPr/>
          <p:nvPr/>
        </p:nvSpPr>
        <p:spPr>
          <a:xfrm>
            <a:off x="6261100" y="2570364"/>
            <a:ext cx="1102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YM2151</a:t>
            </a:r>
            <a:endParaRPr lang="ja-JP" altLang="en-US" sz="2800" dirty="0">
              <a:solidFill>
                <a:srgbClr val="4B1E78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B66505BB-0F53-4AF5-BC14-91F3E17D19A8}"/>
              </a:ext>
            </a:extLst>
          </p:cNvPr>
          <p:cNvSpPr/>
          <p:nvPr/>
        </p:nvSpPr>
        <p:spPr>
          <a:xfrm>
            <a:off x="6085993" y="2730664"/>
            <a:ext cx="223790" cy="223792"/>
          </a:xfrm>
          <a:prstGeom prst="ellipse">
            <a:avLst/>
          </a:prstGeom>
          <a:noFill/>
          <a:ln w="28575">
            <a:solidFill>
              <a:srgbClr val="4B1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23CC086-4F26-4156-8354-7D86316D1F47}"/>
              </a:ext>
            </a:extLst>
          </p:cNvPr>
          <p:cNvSpPr/>
          <p:nvPr/>
        </p:nvSpPr>
        <p:spPr>
          <a:xfrm>
            <a:off x="6064678" y="267265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27D5A2D8-8A66-48A3-8C42-681D27F8763D}"/>
              </a:ext>
            </a:extLst>
          </p:cNvPr>
          <p:cNvSpPr/>
          <p:nvPr/>
        </p:nvSpPr>
        <p:spPr>
          <a:xfrm rot="7200000">
            <a:off x="6058327" y="2657835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766E20F6-9868-4B3F-9041-92176F814A06}"/>
              </a:ext>
            </a:extLst>
          </p:cNvPr>
          <p:cNvSpPr/>
          <p:nvPr/>
        </p:nvSpPr>
        <p:spPr>
          <a:xfrm rot="14400000">
            <a:off x="6073146" y="2655719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123E70E-2BF7-4D0D-8DA4-67FA19F4FA42}"/>
              </a:ext>
            </a:extLst>
          </p:cNvPr>
          <p:cNvSpPr/>
          <p:nvPr/>
        </p:nvSpPr>
        <p:spPr>
          <a:xfrm>
            <a:off x="5012049" y="4210517"/>
            <a:ext cx="1508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DSEG14 Modern Mini" panose="02000803000000000000" pitchFamily="2" charset="0"/>
              </a:rPr>
              <a:t>SN76496</a:t>
            </a:r>
            <a:endParaRPr lang="ja-JP" altLang="en-US" dirty="0">
              <a:latin typeface="DSEG14 Modern Mini" panose="02000803000000000000" pitchFamily="2" charset="0"/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63B7F6F3-37D0-4D89-8734-A4A676187697}"/>
              </a:ext>
            </a:extLst>
          </p:cNvPr>
          <p:cNvSpPr/>
          <p:nvPr/>
        </p:nvSpPr>
        <p:spPr>
          <a:xfrm>
            <a:off x="3551765" y="4146472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AR JULIAN" panose="02000000000000000000" pitchFamily="2" charset="0"/>
                <a:ea typeface="ＭＳ Ｐ明朝" panose="02020600040205080304" pitchFamily="18" charset="-128"/>
              </a:rPr>
              <a:t>SN76496</a:t>
            </a:r>
            <a:endParaRPr lang="ja-JP" altLang="en-US" dirty="0">
              <a:latin typeface="AR JULIAN" panose="02000000000000000000" pitchFamily="2" charset="0"/>
              <a:ea typeface="ＭＳ Ｐ明朝" panose="02020600040205080304" pitchFamily="18" charset="-128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07FE1262-1CB0-4AE3-A39F-51D6562EBCC9}"/>
              </a:ext>
            </a:extLst>
          </p:cNvPr>
          <p:cNvSpPr/>
          <p:nvPr/>
        </p:nvSpPr>
        <p:spPr>
          <a:xfrm>
            <a:off x="5123939" y="3540342"/>
            <a:ext cx="254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NiseSega" panose="020B0600000000000000" pitchFamily="34" charset="0"/>
              </a:rPr>
              <a:t>♪</a:t>
            </a:r>
            <a:r>
              <a:rPr lang="en-US" altLang="ja-JP" sz="2800" dirty="0">
                <a:latin typeface="Engravers MT" panose="02090707080505020304" pitchFamily="18" charset="0"/>
              </a:rPr>
              <a:t>YM3812</a:t>
            </a:r>
            <a:endParaRPr lang="ja-JP" altLang="en-US" sz="2800" dirty="0">
              <a:latin typeface="Engravers MT" panose="02090707080505020304" pitchFamily="18" charset="0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C3E31BD9-8435-4795-A638-1FE04156677B}"/>
              </a:ext>
            </a:extLst>
          </p:cNvPr>
          <p:cNvSpPr/>
          <p:nvPr/>
        </p:nvSpPr>
        <p:spPr>
          <a:xfrm>
            <a:off x="6791773" y="5655549"/>
            <a:ext cx="2157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spc="-300" dirty="0">
                <a:latin typeface="Sylfaen" panose="010A0502050306030303" pitchFamily="18" charset="0"/>
              </a:rPr>
              <a:t>♪</a:t>
            </a:r>
            <a:r>
              <a:rPr lang="en-US" altLang="ja-JP" sz="2800" spc="-300" dirty="0">
                <a:latin typeface="QuickSilver" panose="040B7200000000000000" pitchFamily="82" charset="0"/>
              </a:rPr>
              <a:t>M 381 2</a:t>
            </a:r>
            <a:endParaRPr lang="ja-JP" altLang="en-US" sz="2800" spc="-300" dirty="0">
              <a:latin typeface="QuickSilver" panose="040B7200000000000000" pitchFamily="8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10F024-C34D-4C85-A5A0-BDC7EA466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593" y="5227456"/>
            <a:ext cx="1513288" cy="10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79816CD-3FB9-4533-90AB-542D9C6A2540}"/>
              </a:ext>
            </a:extLst>
          </p:cNvPr>
          <p:cNvGrpSpPr/>
          <p:nvPr/>
        </p:nvGrpSpPr>
        <p:grpSpPr>
          <a:xfrm>
            <a:off x="7466763" y="1667631"/>
            <a:ext cx="2069761" cy="1141971"/>
            <a:chOff x="7466763" y="1667631"/>
            <a:chExt cx="2069761" cy="1141971"/>
          </a:xfrm>
        </p:grpSpPr>
        <p:sp>
          <p:nvSpPr>
            <p:cNvPr id="170" name="楕円 169">
              <a:extLst>
                <a:ext uri="{FF2B5EF4-FFF2-40B4-BE49-F238E27FC236}">
                  <a16:creationId xmlns:a16="http://schemas.microsoft.com/office/drawing/2014/main" id="{02B19900-673E-4C40-A253-6A250F8A1A43}"/>
                </a:ext>
              </a:extLst>
            </p:cNvPr>
            <p:cNvSpPr/>
            <p:nvPr/>
          </p:nvSpPr>
          <p:spPr>
            <a:xfrm>
              <a:off x="8419832" y="1667631"/>
              <a:ext cx="82610" cy="8261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grpSp>
          <p:nvGrpSpPr>
            <p:cNvPr id="255" name="グループ化 254">
              <a:extLst>
                <a:ext uri="{FF2B5EF4-FFF2-40B4-BE49-F238E27FC236}">
                  <a16:creationId xmlns:a16="http://schemas.microsoft.com/office/drawing/2014/main" id="{154E3189-CCE7-454A-8A28-765C671D23A7}"/>
                </a:ext>
              </a:extLst>
            </p:cNvPr>
            <p:cNvGrpSpPr/>
            <p:nvPr/>
          </p:nvGrpSpPr>
          <p:grpSpPr>
            <a:xfrm>
              <a:off x="7466763" y="1807628"/>
              <a:ext cx="2038841" cy="902156"/>
              <a:chOff x="7444108" y="430807"/>
              <a:chExt cx="2229542" cy="1269521"/>
            </a:xfrm>
          </p:grpSpPr>
          <p:sp>
            <p:nvSpPr>
              <p:cNvPr id="196" name="フリーフォーム: 図形 195">
                <a:extLst>
                  <a:ext uri="{FF2B5EF4-FFF2-40B4-BE49-F238E27FC236}">
                    <a16:creationId xmlns:a16="http://schemas.microsoft.com/office/drawing/2014/main" id="{3D82CFDD-7ABA-4CF9-8F94-4B81BE8AC9D6}"/>
                  </a:ext>
                </a:extLst>
              </p:cNvPr>
              <p:cNvSpPr/>
              <p:nvPr/>
            </p:nvSpPr>
            <p:spPr>
              <a:xfrm>
                <a:off x="7444108" y="431456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74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フリーフォーム: 図形 173">
                <a:extLst>
                  <a:ext uri="{FF2B5EF4-FFF2-40B4-BE49-F238E27FC236}">
                    <a16:creationId xmlns:a16="http://schemas.microsoft.com/office/drawing/2014/main" id="{D0F330DD-F59D-467E-B1C8-DF583C97E8EA}"/>
                  </a:ext>
                </a:extLst>
              </p:cNvPr>
              <p:cNvSpPr/>
              <p:nvPr/>
            </p:nvSpPr>
            <p:spPr>
              <a:xfrm>
                <a:off x="7444956" y="430990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46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" name="フリーフォーム: 図形 188">
                <a:extLst>
                  <a:ext uri="{FF2B5EF4-FFF2-40B4-BE49-F238E27FC236}">
                    <a16:creationId xmlns:a16="http://schemas.microsoft.com/office/drawing/2014/main" id="{74062764-B341-446F-A701-DD7580DB0EF2}"/>
                  </a:ext>
                </a:extLst>
              </p:cNvPr>
              <p:cNvSpPr/>
              <p:nvPr/>
            </p:nvSpPr>
            <p:spPr>
              <a:xfrm>
                <a:off x="7444956" y="430807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E3015EA5-1D26-4D4E-8ED7-66EE53A923B8}"/>
                </a:ext>
              </a:extLst>
            </p:cNvPr>
            <p:cNvGrpSpPr/>
            <p:nvPr/>
          </p:nvGrpSpPr>
          <p:grpSpPr>
            <a:xfrm>
              <a:off x="9325356" y="2370266"/>
              <a:ext cx="211168" cy="211168"/>
              <a:chOff x="11382375" y="2886437"/>
              <a:chExt cx="211168" cy="211168"/>
            </a:xfrm>
          </p:grpSpPr>
          <p:sp>
            <p:nvSpPr>
              <p:cNvPr id="191" name="楕円 190">
                <a:extLst>
                  <a:ext uri="{FF2B5EF4-FFF2-40B4-BE49-F238E27FC236}">
                    <a16:creationId xmlns:a16="http://schemas.microsoft.com/office/drawing/2014/main" id="{7A484836-50D0-4184-B8D3-27A571D5EF15}"/>
                  </a:ext>
                </a:extLst>
              </p:cNvPr>
              <p:cNvSpPr/>
              <p:nvPr/>
            </p:nvSpPr>
            <p:spPr>
              <a:xfrm>
                <a:off x="11382375" y="2886437"/>
                <a:ext cx="211168" cy="211168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2" name="楕円 191">
                <a:extLst>
                  <a:ext uri="{FF2B5EF4-FFF2-40B4-BE49-F238E27FC236}">
                    <a16:creationId xmlns:a16="http://schemas.microsoft.com/office/drawing/2014/main" id="{B176AB17-C942-4E42-9C56-B269F3FF8DDE}"/>
                  </a:ext>
                </a:extLst>
              </p:cNvPr>
              <p:cNvSpPr/>
              <p:nvPr/>
            </p:nvSpPr>
            <p:spPr>
              <a:xfrm>
                <a:off x="11437994" y="2942056"/>
                <a:ext cx="99930" cy="9993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04702F04-2968-46E5-AD31-1BCA0D927490}"/>
                </a:ext>
              </a:extLst>
            </p:cNvPr>
            <p:cNvGrpSpPr/>
            <p:nvPr/>
          </p:nvGrpSpPr>
          <p:grpSpPr>
            <a:xfrm>
              <a:off x="7580980" y="2565676"/>
              <a:ext cx="243926" cy="243926"/>
              <a:chOff x="9202377" y="3206329"/>
              <a:chExt cx="243926" cy="243926"/>
            </a:xfrm>
          </p:grpSpPr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CAEF3184-B8C1-4177-8C41-64AECD75A964}"/>
                  </a:ext>
                </a:extLst>
              </p:cNvPr>
              <p:cNvSpPr/>
              <p:nvPr/>
            </p:nvSpPr>
            <p:spPr>
              <a:xfrm>
                <a:off x="9202377" y="3206329"/>
                <a:ext cx="243926" cy="24392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5" name="楕円 194">
                <a:extLst>
                  <a:ext uri="{FF2B5EF4-FFF2-40B4-BE49-F238E27FC236}">
                    <a16:creationId xmlns:a16="http://schemas.microsoft.com/office/drawing/2014/main" id="{68D1291F-9551-4C80-B040-E3B7A790E2C3}"/>
                  </a:ext>
                </a:extLst>
              </p:cNvPr>
              <p:cNvSpPr/>
              <p:nvPr/>
            </p:nvSpPr>
            <p:spPr>
              <a:xfrm>
                <a:off x="9266624" y="3270576"/>
                <a:ext cx="115432" cy="11543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359" name="フリーフォーム: 図形 358">
            <a:extLst>
              <a:ext uri="{FF2B5EF4-FFF2-40B4-BE49-F238E27FC236}">
                <a16:creationId xmlns:a16="http://schemas.microsoft.com/office/drawing/2014/main" id="{9B40B36D-2131-471A-9444-8E8079A22728}"/>
              </a:ext>
            </a:extLst>
          </p:cNvPr>
          <p:cNvSpPr/>
          <p:nvPr/>
        </p:nvSpPr>
        <p:spPr>
          <a:xfrm rot="20662361">
            <a:off x="7713440" y="393666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3" name="フリーフォーム: 図形 362">
            <a:extLst>
              <a:ext uri="{FF2B5EF4-FFF2-40B4-BE49-F238E27FC236}">
                <a16:creationId xmlns:a16="http://schemas.microsoft.com/office/drawing/2014/main" id="{BE3940D1-0719-450A-9246-C0CAA45980A2}"/>
              </a:ext>
            </a:extLst>
          </p:cNvPr>
          <p:cNvSpPr/>
          <p:nvPr/>
        </p:nvSpPr>
        <p:spPr>
          <a:xfrm rot="20662361">
            <a:off x="7708222" y="428559"/>
            <a:ext cx="1589027" cy="1031321"/>
          </a:xfrm>
          <a:custGeom>
            <a:avLst/>
            <a:gdLst>
              <a:gd name="connsiteX0" fmla="*/ 1367707 w 1589027"/>
              <a:gd name="connsiteY0" fmla="*/ 978931 h 1031321"/>
              <a:gd name="connsiteX1" fmla="*/ 1367706 w 1589027"/>
              <a:gd name="connsiteY1" fmla="*/ 978931 h 1031321"/>
              <a:gd name="connsiteX2" fmla="*/ 1367707 w 1589027"/>
              <a:gd name="connsiteY2" fmla="*/ 978931 h 1031321"/>
              <a:gd name="connsiteX3" fmla="*/ 1367707 w 1589027"/>
              <a:gd name="connsiteY3" fmla="*/ 978931 h 1031321"/>
              <a:gd name="connsiteX4" fmla="*/ 1189132 w 1589027"/>
              <a:gd name="connsiteY4" fmla="*/ 848786 h 1031321"/>
              <a:gd name="connsiteX5" fmla="*/ 1189131 w 1589027"/>
              <a:gd name="connsiteY5" fmla="*/ 848786 h 1031321"/>
              <a:gd name="connsiteX6" fmla="*/ 1189131 w 1589027"/>
              <a:gd name="connsiteY6" fmla="*/ 848786 h 1031321"/>
              <a:gd name="connsiteX7" fmla="*/ 1189133 w 1589027"/>
              <a:gd name="connsiteY7" fmla="*/ 848786 h 1031321"/>
              <a:gd name="connsiteX8" fmla="*/ 803841 w 1589027"/>
              <a:gd name="connsiteY8" fmla="*/ 735613 h 1031321"/>
              <a:gd name="connsiteX9" fmla="*/ 803837 w 1589027"/>
              <a:gd name="connsiteY9" fmla="*/ 735612 h 1031321"/>
              <a:gd name="connsiteX10" fmla="*/ 803841 w 1589027"/>
              <a:gd name="connsiteY10" fmla="*/ 735614 h 1031321"/>
              <a:gd name="connsiteX11" fmla="*/ 803845 w 1589027"/>
              <a:gd name="connsiteY11" fmla="*/ 735614 h 1031321"/>
              <a:gd name="connsiteX12" fmla="*/ 473781 w 1589027"/>
              <a:gd name="connsiteY12" fmla="*/ 617162 h 1031321"/>
              <a:gd name="connsiteX13" fmla="*/ 473777 w 1589027"/>
              <a:gd name="connsiteY13" fmla="*/ 617162 h 1031321"/>
              <a:gd name="connsiteX14" fmla="*/ 473781 w 1589027"/>
              <a:gd name="connsiteY14" fmla="*/ 617163 h 1031321"/>
              <a:gd name="connsiteX15" fmla="*/ 473785 w 1589027"/>
              <a:gd name="connsiteY15" fmla="*/ 617164 h 1031321"/>
              <a:gd name="connsiteX16" fmla="*/ 380585 w 1589027"/>
              <a:gd name="connsiteY16" fmla="*/ 534143 h 1031321"/>
              <a:gd name="connsiteX17" fmla="*/ 380585 w 1589027"/>
              <a:gd name="connsiteY17" fmla="*/ 534143 h 1031321"/>
              <a:gd name="connsiteX18" fmla="*/ 380585 w 1589027"/>
              <a:gd name="connsiteY18" fmla="*/ 534143 h 1031321"/>
              <a:gd name="connsiteX19" fmla="*/ 380585 w 1589027"/>
              <a:gd name="connsiteY19" fmla="*/ 534143 h 1031321"/>
              <a:gd name="connsiteX20" fmla="*/ 825538 w 1589027"/>
              <a:gd name="connsiteY20" fmla="*/ 651983 h 1031321"/>
              <a:gd name="connsiteX21" fmla="*/ 825536 w 1589027"/>
              <a:gd name="connsiteY21" fmla="*/ 651983 h 1031321"/>
              <a:gd name="connsiteX22" fmla="*/ 825538 w 1589027"/>
              <a:gd name="connsiteY22" fmla="*/ 651984 h 1031321"/>
              <a:gd name="connsiteX23" fmla="*/ 825540 w 1589027"/>
              <a:gd name="connsiteY23" fmla="*/ 651984 h 1031321"/>
              <a:gd name="connsiteX24" fmla="*/ 586765 w 1589027"/>
              <a:gd name="connsiteY24" fmla="*/ 577179 h 1031321"/>
              <a:gd name="connsiteX25" fmla="*/ 586765 w 1589027"/>
              <a:gd name="connsiteY25" fmla="*/ 577179 h 1031321"/>
              <a:gd name="connsiteX26" fmla="*/ 586766 w 1589027"/>
              <a:gd name="connsiteY26" fmla="*/ 577180 h 1031321"/>
              <a:gd name="connsiteX27" fmla="*/ 586766 w 1589027"/>
              <a:gd name="connsiteY27" fmla="*/ 577180 h 1031321"/>
              <a:gd name="connsiteX28" fmla="*/ 154408 w 1589027"/>
              <a:gd name="connsiteY28" fmla="*/ 442299 h 1031321"/>
              <a:gd name="connsiteX29" fmla="*/ 154407 w 1589027"/>
              <a:gd name="connsiteY29" fmla="*/ 442299 h 1031321"/>
              <a:gd name="connsiteX30" fmla="*/ 154408 w 1589027"/>
              <a:gd name="connsiteY30" fmla="*/ 442300 h 1031321"/>
              <a:gd name="connsiteX31" fmla="*/ 154410 w 1589027"/>
              <a:gd name="connsiteY31" fmla="*/ 442299 h 1031321"/>
              <a:gd name="connsiteX32" fmla="*/ 152391 w 1589027"/>
              <a:gd name="connsiteY32" fmla="*/ 431128 h 1031321"/>
              <a:gd name="connsiteX33" fmla="*/ 152390 w 1589027"/>
              <a:gd name="connsiteY33" fmla="*/ 431128 h 1031321"/>
              <a:gd name="connsiteX34" fmla="*/ 152391 w 1589027"/>
              <a:gd name="connsiteY34" fmla="*/ 431129 h 1031321"/>
              <a:gd name="connsiteX35" fmla="*/ 152392 w 1589027"/>
              <a:gd name="connsiteY35" fmla="*/ 431129 h 1031321"/>
              <a:gd name="connsiteX36" fmla="*/ 690536 w 1589027"/>
              <a:gd name="connsiteY36" fmla="*/ 580221 h 1031321"/>
              <a:gd name="connsiteX37" fmla="*/ 690536 w 1589027"/>
              <a:gd name="connsiteY37" fmla="*/ 580221 h 1031321"/>
              <a:gd name="connsiteX38" fmla="*/ 690535 w 1589027"/>
              <a:gd name="connsiteY38" fmla="*/ 580222 h 1031321"/>
              <a:gd name="connsiteX39" fmla="*/ 690536 w 1589027"/>
              <a:gd name="connsiteY39" fmla="*/ 580222 h 1031321"/>
              <a:gd name="connsiteX40" fmla="*/ 945554 w 1589027"/>
              <a:gd name="connsiteY40" fmla="*/ 604037 h 1031321"/>
              <a:gd name="connsiteX41" fmla="*/ 945554 w 1589027"/>
              <a:gd name="connsiteY41" fmla="*/ 604037 h 1031321"/>
              <a:gd name="connsiteX42" fmla="*/ 945554 w 1589027"/>
              <a:gd name="connsiteY42" fmla="*/ 604038 h 1031321"/>
              <a:gd name="connsiteX43" fmla="*/ 945555 w 1589027"/>
              <a:gd name="connsiteY43" fmla="*/ 604038 h 1031321"/>
              <a:gd name="connsiteX44" fmla="*/ 873295 w 1589027"/>
              <a:gd name="connsiteY44" fmla="*/ 572236 h 1031321"/>
              <a:gd name="connsiteX45" fmla="*/ 873290 w 1589027"/>
              <a:gd name="connsiteY45" fmla="*/ 572235 h 1031321"/>
              <a:gd name="connsiteX46" fmla="*/ 873294 w 1589027"/>
              <a:gd name="connsiteY46" fmla="*/ 572237 h 1031321"/>
              <a:gd name="connsiteX47" fmla="*/ 873299 w 1589027"/>
              <a:gd name="connsiteY47" fmla="*/ 572238 h 1031321"/>
              <a:gd name="connsiteX48" fmla="*/ 845088 w 1589027"/>
              <a:gd name="connsiteY48" fmla="*/ 562057 h 1031321"/>
              <a:gd name="connsiteX49" fmla="*/ 845086 w 1589027"/>
              <a:gd name="connsiteY49" fmla="*/ 562057 h 1031321"/>
              <a:gd name="connsiteX50" fmla="*/ 845088 w 1589027"/>
              <a:gd name="connsiteY50" fmla="*/ 562058 h 1031321"/>
              <a:gd name="connsiteX51" fmla="*/ 845091 w 1589027"/>
              <a:gd name="connsiteY51" fmla="*/ 562058 h 1031321"/>
              <a:gd name="connsiteX52" fmla="*/ 901412 w 1589027"/>
              <a:gd name="connsiteY52" fmla="*/ 567694 h 1031321"/>
              <a:gd name="connsiteX53" fmla="*/ 901410 w 1589027"/>
              <a:gd name="connsiteY53" fmla="*/ 567694 h 1031321"/>
              <a:gd name="connsiteX54" fmla="*/ 901411 w 1589027"/>
              <a:gd name="connsiteY54" fmla="*/ 567695 h 1031321"/>
              <a:gd name="connsiteX55" fmla="*/ 901412 w 1589027"/>
              <a:gd name="connsiteY55" fmla="*/ 567694 h 1031321"/>
              <a:gd name="connsiteX56" fmla="*/ 960678 w 1589027"/>
              <a:gd name="connsiteY56" fmla="*/ 578356 h 1031321"/>
              <a:gd name="connsiteX57" fmla="*/ 960677 w 1589027"/>
              <a:gd name="connsiteY57" fmla="*/ 578356 h 1031321"/>
              <a:gd name="connsiteX58" fmla="*/ 960678 w 1589027"/>
              <a:gd name="connsiteY58" fmla="*/ 578357 h 1031321"/>
              <a:gd name="connsiteX59" fmla="*/ 960678 w 1589027"/>
              <a:gd name="connsiteY59" fmla="*/ 578356 h 1031321"/>
              <a:gd name="connsiteX60" fmla="*/ 843134 w 1589027"/>
              <a:gd name="connsiteY60" fmla="*/ 543029 h 1031321"/>
              <a:gd name="connsiteX61" fmla="*/ 843131 w 1589027"/>
              <a:gd name="connsiteY61" fmla="*/ 543029 h 1031321"/>
              <a:gd name="connsiteX62" fmla="*/ 843133 w 1589027"/>
              <a:gd name="connsiteY62" fmla="*/ 543030 h 1031321"/>
              <a:gd name="connsiteX63" fmla="*/ 843135 w 1589027"/>
              <a:gd name="connsiteY63" fmla="*/ 543029 h 1031321"/>
              <a:gd name="connsiteX64" fmla="*/ 1330177 w 1589027"/>
              <a:gd name="connsiteY64" fmla="*/ 657320 h 1031321"/>
              <a:gd name="connsiteX65" fmla="*/ 1330176 w 1589027"/>
              <a:gd name="connsiteY65" fmla="*/ 657320 h 1031321"/>
              <a:gd name="connsiteX66" fmla="*/ 1330176 w 1589027"/>
              <a:gd name="connsiteY66" fmla="*/ 657320 h 1031321"/>
              <a:gd name="connsiteX67" fmla="*/ 1330177 w 1589027"/>
              <a:gd name="connsiteY67" fmla="*/ 657320 h 1031321"/>
              <a:gd name="connsiteX68" fmla="*/ 824077 w 1589027"/>
              <a:gd name="connsiteY68" fmla="*/ 489768 h 1031321"/>
              <a:gd name="connsiteX69" fmla="*/ 824077 w 1589027"/>
              <a:gd name="connsiteY69" fmla="*/ 489768 h 1031321"/>
              <a:gd name="connsiteX70" fmla="*/ 824078 w 1589027"/>
              <a:gd name="connsiteY70" fmla="*/ 489769 h 1031321"/>
              <a:gd name="connsiteX71" fmla="*/ 824078 w 1589027"/>
              <a:gd name="connsiteY71" fmla="*/ 489769 h 1031321"/>
              <a:gd name="connsiteX72" fmla="*/ 859028 w 1589027"/>
              <a:gd name="connsiteY72" fmla="*/ 492797 h 1031321"/>
              <a:gd name="connsiteX73" fmla="*/ 859028 w 1589027"/>
              <a:gd name="connsiteY73" fmla="*/ 492797 h 1031321"/>
              <a:gd name="connsiteX74" fmla="*/ 859028 w 1589027"/>
              <a:gd name="connsiteY74" fmla="*/ 492798 h 1031321"/>
              <a:gd name="connsiteX75" fmla="*/ 859028 w 1589027"/>
              <a:gd name="connsiteY75" fmla="*/ 492798 h 1031321"/>
              <a:gd name="connsiteX76" fmla="*/ 151284 w 1589027"/>
              <a:gd name="connsiteY76" fmla="*/ 287974 h 1031321"/>
              <a:gd name="connsiteX77" fmla="*/ 151282 w 1589027"/>
              <a:gd name="connsiteY77" fmla="*/ 287974 h 1031321"/>
              <a:gd name="connsiteX78" fmla="*/ 151284 w 1589027"/>
              <a:gd name="connsiteY78" fmla="*/ 287976 h 1031321"/>
              <a:gd name="connsiteX79" fmla="*/ 151286 w 1589027"/>
              <a:gd name="connsiteY79" fmla="*/ 287976 h 1031321"/>
              <a:gd name="connsiteX80" fmla="*/ 905453 w 1589027"/>
              <a:gd name="connsiteY80" fmla="*/ 497673 h 1031321"/>
              <a:gd name="connsiteX81" fmla="*/ 905429 w 1589027"/>
              <a:gd name="connsiteY81" fmla="*/ 497667 h 1031321"/>
              <a:gd name="connsiteX82" fmla="*/ 905452 w 1589027"/>
              <a:gd name="connsiteY82" fmla="*/ 497675 h 1031321"/>
              <a:gd name="connsiteX83" fmla="*/ 905477 w 1589027"/>
              <a:gd name="connsiteY83" fmla="*/ 497681 h 1031321"/>
              <a:gd name="connsiteX84" fmla="*/ 1141031 w 1589027"/>
              <a:gd name="connsiteY84" fmla="*/ 553348 h 1031321"/>
              <a:gd name="connsiteX85" fmla="*/ 1141029 w 1589027"/>
              <a:gd name="connsiteY85" fmla="*/ 553348 h 1031321"/>
              <a:gd name="connsiteX86" fmla="*/ 1141031 w 1589027"/>
              <a:gd name="connsiteY86" fmla="*/ 553349 h 1031321"/>
              <a:gd name="connsiteX87" fmla="*/ 1141032 w 1589027"/>
              <a:gd name="connsiteY87" fmla="*/ 553349 h 1031321"/>
              <a:gd name="connsiteX88" fmla="*/ 1424464 w 1589027"/>
              <a:gd name="connsiteY88" fmla="*/ 623382 h 1031321"/>
              <a:gd name="connsiteX89" fmla="*/ 1424462 w 1589027"/>
              <a:gd name="connsiteY89" fmla="*/ 623383 h 1031321"/>
              <a:gd name="connsiteX90" fmla="*/ 1424464 w 1589027"/>
              <a:gd name="connsiteY90" fmla="*/ 623383 h 1031321"/>
              <a:gd name="connsiteX91" fmla="*/ 1424465 w 1589027"/>
              <a:gd name="connsiteY91" fmla="*/ 623383 h 1031321"/>
              <a:gd name="connsiteX92" fmla="*/ 636076 w 1589027"/>
              <a:gd name="connsiteY92" fmla="*/ 395488 h 1031321"/>
              <a:gd name="connsiteX93" fmla="*/ 636074 w 1589027"/>
              <a:gd name="connsiteY93" fmla="*/ 395488 h 1031321"/>
              <a:gd name="connsiteX94" fmla="*/ 636076 w 1589027"/>
              <a:gd name="connsiteY94" fmla="*/ 395489 h 1031321"/>
              <a:gd name="connsiteX95" fmla="*/ 636078 w 1589027"/>
              <a:gd name="connsiteY95" fmla="*/ 395490 h 1031321"/>
              <a:gd name="connsiteX96" fmla="*/ 1440013 w 1589027"/>
              <a:gd name="connsiteY96" fmla="*/ 604402 h 1031321"/>
              <a:gd name="connsiteX97" fmla="*/ 1440010 w 1589027"/>
              <a:gd name="connsiteY97" fmla="*/ 604402 h 1031321"/>
              <a:gd name="connsiteX98" fmla="*/ 1440012 w 1589027"/>
              <a:gd name="connsiteY98" fmla="*/ 604403 h 1031321"/>
              <a:gd name="connsiteX99" fmla="*/ 1440015 w 1589027"/>
              <a:gd name="connsiteY99" fmla="*/ 604403 h 1031321"/>
              <a:gd name="connsiteX100" fmla="*/ 1201887 w 1589027"/>
              <a:gd name="connsiteY100" fmla="*/ 532825 h 1031321"/>
              <a:gd name="connsiteX101" fmla="*/ 1201886 w 1589027"/>
              <a:gd name="connsiteY101" fmla="*/ 532825 h 1031321"/>
              <a:gd name="connsiteX102" fmla="*/ 1201887 w 1589027"/>
              <a:gd name="connsiteY102" fmla="*/ 532826 h 1031321"/>
              <a:gd name="connsiteX103" fmla="*/ 1201887 w 1589027"/>
              <a:gd name="connsiteY103" fmla="*/ 532826 h 1031321"/>
              <a:gd name="connsiteX104" fmla="*/ 506052 w 1589027"/>
              <a:gd name="connsiteY104" fmla="*/ 337656 h 1031321"/>
              <a:gd name="connsiteX105" fmla="*/ 506051 w 1589027"/>
              <a:gd name="connsiteY105" fmla="*/ 337656 h 1031321"/>
              <a:gd name="connsiteX106" fmla="*/ 506052 w 1589027"/>
              <a:gd name="connsiteY106" fmla="*/ 337657 h 1031321"/>
              <a:gd name="connsiteX107" fmla="*/ 506054 w 1589027"/>
              <a:gd name="connsiteY107" fmla="*/ 337658 h 1031321"/>
              <a:gd name="connsiteX108" fmla="*/ 942402 w 1589027"/>
              <a:gd name="connsiteY108" fmla="*/ 448998 h 1031321"/>
              <a:gd name="connsiteX109" fmla="*/ 942401 w 1589027"/>
              <a:gd name="connsiteY109" fmla="*/ 448998 h 1031321"/>
              <a:gd name="connsiteX110" fmla="*/ 942402 w 1589027"/>
              <a:gd name="connsiteY110" fmla="*/ 448999 h 1031321"/>
              <a:gd name="connsiteX111" fmla="*/ 942403 w 1589027"/>
              <a:gd name="connsiteY111" fmla="*/ 448999 h 1031321"/>
              <a:gd name="connsiteX112" fmla="*/ 393016 w 1589027"/>
              <a:gd name="connsiteY112" fmla="*/ 286973 h 1031321"/>
              <a:gd name="connsiteX113" fmla="*/ 393015 w 1589027"/>
              <a:gd name="connsiteY113" fmla="*/ 286972 h 1031321"/>
              <a:gd name="connsiteX114" fmla="*/ 393015 w 1589027"/>
              <a:gd name="connsiteY114" fmla="*/ 286973 h 1031321"/>
              <a:gd name="connsiteX115" fmla="*/ 393017 w 1589027"/>
              <a:gd name="connsiteY115" fmla="*/ 286974 h 1031321"/>
              <a:gd name="connsiteX116" fmla="*/ 720266 w 1589027"/>
              <a:gd name="connsiteY116" fmla="*/ 370214 h 1031321"/>
              <a:gd name="connsiteX117" fmla="*/ 720265 w 1589027"/>
              <a:gd name="connsiteY117" fmla="*/ 370214 h 1031321"/>
              <a:gd name="connsiteX118" fmla="*/ 720265 w 1589027"/>
              <a:gd name="connsiteY118" fmla="*/ 370214 h 1031321"/>
              <a:gd name="connsiteX119" fmla="*/ 720267 w 1589027"/>
              <a:gd name="connsiteY119" fmla="*/ 370214 h 1031321"/>
              <a:gd name="connsiteX120" fmla="*/ 921010 w 1589027"/>
              <a:gd name="connsiteY120" fmla="*/ 424237 h 1031321"/>
              <a:gd name="connsiteX121" fmla="*/ 921009 w 1589027"/>
              <a:gd name="connsiteY121" fmla="*/ 424237 h 1031321"/>
              <a:gd name="connsiteX122" fmla="*/ 948496 w 1589027"/>
              <a:gd name="connsiteY122" fmla="*/ 431941 h 1031321"/>
              <a:gd name="connsiteX123" fmla="*/ 948496 w 1589027"/>
              <a:gd name="connsiteY123" fmla="*/ 431941 h 1031321"/>
              <a:gd name="connsiteX124" fmla="*/ 948498 w 1589027"/>
              <a:gd name="connsiteY124" fmla="*/ 431942 h 1031321"/>
              <a:gd name="connsiteX125" fmla="*/ 948496 w 1589027"/>
              <a:gd name="connsiteY125" fmla="*/ 431940 h 1031321"/>
              <a:gd name="connsiteX126" fmla="*/ 1004076 w 1589027"/>
              <a:gd name="connsiteY126" fmla="*/ 445524 h 1031321"/>
              <a:gd name="connsiteX127" fmla="*/ 1004076 w 1589027"/>
              <a:gd name="connsiteY127" fmla="*/ 445524 h 1031321"/>
              <a:gd name="connsiteX128" fmla="*/ 1004076 w 1589027"/>
              <a:gd name="connsiteY128" fmla="*/ 445525 h 1031321"/>
              <a:gd name="connsiteX129" fmla="*/ 1004076 w 1589027"/>
              <a:gd name="connsiteY129" fmla="*/ 445525 h 1031321"/>
              <a:gd name="connsiteX130" fmla="*/ 400128 w 1589027"/>
              <a:gd name="connsiteY130" fmla="*/ 268941 h 1031321"/>
              <a:gd name="connsiteX131" fmla="*/ 400487 w 1589027"/>
              <a:gd name="connsiteY131" fmla="*/ 269238 h 1031321"/>
              <a:gd name="connsiteX132" fmla="*/ 401495 w 1589027"/>
              <a:gd name="connsiteY132" fmla="*/ 269325 h 1031321"/>
              <a:gd name="connsiteX133" fmla="*/ 421111 w 1589027"/>
              <a:gd name="connsiteY133" fmla="*/ 285507 h 1031321"/>
              <a:gd name="connsiteX134" fmla="*/ 427350 w 1589027"/>
              <a:gd name="connsiteY134" fmla="*/ 311158 h 1031321"/>
              <a:gd name="connsiteX135" fmla="*/ 423981 w 1589027"/>
              <a:gd name="connsiteY135" fmla="*/ 376705 h 1031321"/>
              <a:gd name="connsiteX136" fmla="*/ 463602 w 1589027"/>
              <a:gd name="connsiteY136" fmla="*/ 329837 h 1031321"/>
              <a:gd name="connsiteX137" fmla="*/ 486122 w 1589027"/>
              <a:gd name="connsiteY137" fmla="*/ 316137 h 1031321"/>
              <a:gd name="connsiteX138" fmla="*/ 512372 w 1589027"/>
              <a:gd name="connsiteY138" fmla="*/ 319314 h 1031321"/>
              <a:gd name="connsiteX139" fmla="*/ 512694 w 1589027"/>
              <a:gd name="connsiteY139" fmla="*/ 319571 h 1031321"/>
              <a:gd name="connsiteX140" fmla="*/ 513739 w 1589027"/>
              <a:gd name="connsiteY140" fmla="*/ 319698 h 1031321"/>
              <a:gd name="connsiteX141" fmla="*/ 534974 w 1589027"/>
              <a:gd name="connsiteY141" fmla="*/ 336632 h 1031321"/>
              <a:gd name="connsiteX142" fmla="*/ 542335 w 1589027"/>
              <a:gd name="connsiteY142" fmla="*/ 362214 h 1031321"/>
              <a:gd name="connsiteX143" fmla="*/ 527008 w 1589027"/>
              <a:gd name="connsiteY143" fmla="*/ 608054 h 1031321"/>
              <a:gd name="connsiteX144" fmla="*/ 523898 w 1589027"/>
              <a:gd name="connsiteY144" fmla="*/ 620194 h 1031321"/>
              <a:gd name="connsiteX145" fmla="*/ 501046 w 1589027"/>
              <a:gd name="connsiteY145" fmla="*/ 639941 h 1031321"/>
              <a:gd name="connsiteX146" fmla="*/ 459556 w 1589027"/>
              <a:gd name="connsiteY146" fmla="*/ 634518 h 1031321"/>
              <a:gd name="connsiteX147" fmla="*/ 458863 w 1589027"/>
              <a:gd name="connsiteY147" fmla="*/ 634223 h 1031321"/>
              <a:gd name="connsiteX148" fmla="*/ 458189 w 1589027"/>
              <a:gd name="connsiteY148" fmla="*/ 634135 h 1031321"/>
              <a:gd name="connsiteX149" fmla="*/ 361867 w 1589027"/>
              <a:gd name="connsiteY149" fmla="*/ 593093 h 1031321"/>
              <a:gd name="connsiteX150" fmla="*/ 331291 w 1589027"/>
              <a:gd name="connsiteY150" fmla="*/ 574302 h 1031321"/>
              <a:gd name="connsiteX151" fmla="*/ 323146 w 1589027"/>
              <a:gd name="connsiteY151" fmla="*/ 545292 h 1031321"/>
              <a:gd name="connsiteX152" fmla="*/ 331956 w 1589027"/>
              <a:gd name="connsiteY152" fmla="*/ 432975 h 1031321"/>
              <a:gd name="connsiteX153" fmla="*/ 255459 w 1589027"/>
              <a:gd name="connsiteY153" fmla="*/ 521226 h 1031321"/>
              <a:gd name="connsiteX154" fmla="*/ 231255 w 1589027"/>
              <a:gd name="connsiteY154" fmla="*/ 536453 h 1031321"/>
              <a:gd name="connsiteX155" fmla="*/ 204774 w 1589027"/>
              <a:gd name="connsiteY155" fmla="*/ 533967 h 1031321"/>
              <a:gd name="connsiteX156" fmla="*/ 204479 w 1589027"/>
              <a:gd name="connsiteY156" fmla="*/ 533685 h 1031321"/>
              <a:gd name="connsiteX157" fmla="*/ 203407 w 1589027"/>
              <a:gd name="connsiteY157" fmla="*/ 533584 h 1031321"/>
              <a:gd name="connsiteX158" fmla="*/ 180840 w 1589027"/>
              <a:gd name="connsiteY158" fmla="*/ 511940 h 1031321"/>
              <a:gd name="connsiteX159" fmla="*/ 181097 w 1589027"/>
              <a:gd name="connsiteY159" fmla="*/ 479727 h 1031321"/>
              <a:gd name="connsiteX160" fmla="*/ 190851 w 1589027"/>
              <a:gd name="connsiteY160" fmla="*/ 463957 h 1031321"/>
              <a:gd name="connsiteX161" fmla="*/ 345696 w 1589027"/>
              <a:gd name="connsiteY161" fmla="*/ 282500 h 1031321"/>
              <a:gd name="connsiteX162" fmla="*/ 371924 w 1589027"/>
              <a:gd name="connsiteY162" fmla="*/ 266506 h 1031321"/>
              <a:gd name="connsiteX163" fmla="*/ 400128 w 1589027"/>
              <a:gd name="connsiteY163" fmla="*/ 268941 h 1031321"/>
              <a:gd name="connsiteX164" fmla="*/ 1484635 w 1589027"/>
              <a:gd name="connsiteY164" fmla="*/ 536796 h 1031321"/>
              <a:gd name="connsiteX165" fmla="*/ 1484783 w 1589027"/>
              <a:gd name="connsiteY165" fmla="*/ 536877 h 1031321"/>
              <a:gd name="connsiteX166" fmla="*/ 1486002 w 1589027"/>
              <a:gd name="connsiteY166" fmla="*/ 537179 h 1031321"/>
              <a:gd name="connsiteX167" fmla="*/ 1519081 w 1589027"/>
              <a:gd name="connsiteY167" fmla="*/ 555203 h 1031321"/>
              <a:gd name="connsiteX168" fmla="*/ 1577226 w 1589027"/>
              <a:gd name="connsiteY168" fmla="*/ 627558 h 1031321"/>
              <a:gd name="connsiteX169" fmla="*/ 1587192 w 1589027"/>
              <a:gd name="connsiteY169" fmla="*/ 708320 h 1031321"/>
              <a:gd name="connsiteX170" fmla="*/ 1557360 w 1589027"/>
              <a:gd name="connsiteY170" fmla="*/ 780378 h 1031321"/>
              <a:gd name="connsiteX171" fmla="*/ 1519566 w 1589027"/>
              <a:gd name="connsiteY171" fmla="*/ 816826 h 1031321"/>
              <a:gd name="connsiteX172" fmla="*/ 1473633 w 1589027"/>
              <a:gd name="connsiteY172" fmla="*/ 835487 h 1031321"/>
              <a:gd name="connsiteX173" fmla="*/ 1337510 w 1589027"/>
              <a:gd name="connsiteY173" fmla="*/ 862397 h 1031321"/>
              <a:gd name="connsiteX174" fmla="*/ 1416669 w 1589027"/>
              <a:gd name="connsiteY174" fmla="*/ 920362 h 1031321"/>
              <a:gd name="connsiteX175" fmla="*/ 1441798 w 1589027"/>
              <a:gd name="connsiteY175" fmla="*/ 960864 h 1031321"/>
              <a:gd name="connsiteX176" fmla="*/ 1429052 w 1589027"/>
              <a:gd name="connsiteY176" fmla="*/ 1004345 h 1031321"/>
              <a:gd name="connsiteX177" fmla="*/ 1389526 w 1589027"/>
              <a:gd name="connsiteY177" fmla="*/ 1029980 h 1031321"/>
              <a:gd name="connsiteX178" fmla="*/ 1365095 w 1589027"/>
              <a:gd name="connsiteY178" fmla="*/ 1029833 h 1031321"/>
              <a:gd name="connsiteX179" fmla="*/ 1364309 w 1589027"/>
              <a:gd name="connsiteY179" fmla="*/ 1029454 h 1031321"/>
              <a:gd name="connsiteX180" fmla="*/ 1363728 w 1589027"/>
              <a:gd name="connsiteY180" fmla="*/ 1029450 h 1031321"/>
              <a:gd name="connsiteX181" fmla="*/ 1340004 w 1589027"/>
              <a:gd name="connsiteY181" fmla="*/ 1017992 h 1031321"/>
              <a:gd name="connsiteX182" fmla="*/ 1159663 w 1589027"/>
              <a:gd name="connsiteY182" fmla="*/ 885936 h 1031321"/>
              <a:gd name="connsiteX183" fmla="*/ 1126650 w 1589027"/>
              <a:gd name="connsiteY183" fmla="*/ 838208 h 1031321"/>
              <a:gd name="connsiteX184" fmla="*/ 1138723 w 1589027"/>
              <a:gd name="connsiteY184" fmla="*/ 791538 h 1031321"/>
              <a:gd name="connsiteX185" fmla="*/ 1170680 w 1589027"/>
              <a:gd name="connsiteY185" fmla="*/ 768868 h 1031321"/>
              <a:gd name="connsiteX186" fmla="*/ 1426106 w 1589027"/>
              <a:gd name="connsiteY186" fmla="*/ 717049 h 1031321"/>
              <a:gd name="connsiteX187" fmla="*/ 1455240 w 1589027"/>
              <a:gd name="connsiteY187" fmla="*/ 699369 h 1031321"/>
              <a:gd name="connsiteX188" fmla="*/ 1456290 w 1589027"/>
              <a:gd name="connsiteY188" fmla="*/ 671293 h 1031321"/>
              <a:gd name="connsiteX189" fmla="*/ 1444700 w 1589027"/>
              <a:gd name="connsiteY189" fmla="*/ 656040 h 1031321"/>
              <a:gd name="connsiteX190" fmla="*/ 1422090 w 1589027"/>
              <a:gd name="connsiteY190" fmla="*/ 652376 h 1031321"/>
              <a:gd name="connsiteX191" fmla="*/ 1394074 w 1589027"/>
              <a:gd name="connsiteY191" fmla="*/ 672639 h 1031321"/>
              <a:gd name="connsiteX192" fmla="*/ 1355538 w 1589027"/>
              <a:gd name="connsiteY192" fmla="*/ 689556 h 1031321"/>
              <a:gd name="connsiteX193" fmla="*/ 1354258 w 1589027"/>
              <a:gd name="connsiteY193" fmla="*/ 689135 h 1031321"/>
              <a:gd name="connsiteX194" fmla="*/ 1354171 w 1589027"/>
              <a:gd name="connsiteY194" fmla="*/ 689173 h 1031321"/>
              <a:gd name="connsiteX195" fmla="*/ 1312203 w 1589027"/>
              <a:gd name="connsiteY195" fmla="*/ 675355 h 1031321"/>
              <a:gd name="connsiteX196" fmla="*/ 1286856 w 1589027"/>
              <a:gd name="connsiteY196" fmla="*/ 637702 h 1031321"/>
              <a:gd name="connsiteX197" fmla="*/ 1297965 w 1589027"/>
              <a:gd name="connsiteY197" fmla="*/ 590223 h 1031321"/>
              <a:gd name="connsiteX198" fmla="*/ 1365060 w 1589027"/>
              <a:gd name="connsiteY198" fmla="*/ 537564 h 1031321"/>
              <a:gd name="connsiteX199" fmla="*/ 1446185 w 1589027"/>
              <a:gd name="connsiteY199" fmla="*/ 527241 h 1031321"/>
              <a:gd name="connsiteX200" fmla="*/ 1484635 w 1589027"/>
              <a:gd name="connsiteY200" fmla="*/ 536796 h 1031321"/>
              <a:gd name="connsiteX201" fmla="*/ 1278163 w 1589027"/>
              <a:gd name="connsiteY201" fmla="*/ 441894 h 1031321"/>
              <a:gd name="connsiteX202" fmla="*/ 1278158 w 1589027"/>
              <a:gd name="connsiteY202" fmla="*/ 441895 h 1031321"/>
              <a:gd name="connsiteX203" fmla="*/ 1278164 w 1589027"/>
              <a:gd name="connsiteY203" fmla="*/ 441896 h 1031321"/>
              <a:gd name="connsiteX204" fmla="*/ 1278168 w 1589027"/>
              <a:gd name="connsiteY204" fmla="*/ 441896 h 1031321"/>
              <a:gd name="connsiteX205" fmla="*/ 670440 w 1589027"/>
              <a:gd name="connsiteY205" fmla="*/ 251447 h 1031321"/>
              <a:gd name="connsiteX206" fmla="*/ 670435 w 1589027"/>
              <a:gd name="connsiteY206" fmla="*/ 251447 h 1031321"/>
              <a:gd name="connsiteX207" fmla="*/ 670437 w 1589027"/>
              <a:gd name="connsiteY207" fmla="*/ 251448 h 1031321"/>
              <a:gd name="connsiteX208" fmla="*/ 670443 w 1589027"/>
              <a:gd name="connsiteY208" fmla="*/ 251448 h 1031321"/>
              <a:gd name="connsiteX209" fmla="*/ 48217 w 1589027"/>
              <a:gd name="connsiteY209" fmla="*/ 70812 h 1031321"/>
              <a:gd name="connsiteX210" fmla="*/ 48216 w 1589027"/>
              <a:gd name="connsiteY210" fmla="*/ 70813 h 1031321"/>
              <a:gd name="connsiteX211" fmla="*/ 48217 w 1589027"/>
              <a:gd name="connsiteY211" fmla="*/ 70813 h 1031321"/>
              <a:gd name="connsiteX212" fmla="*/ 48217 w 1589027"/>
              <a:gd name="connsiteY212" fmla="*/ 70812 h 1031321"/>
              <a:gd name="connsiteX213" fmla="*/ 1286873 w 1589027"/>
              <a:gd name="connsiteY213" fmla="*/ 414480 h 1031321"/>
              <a:gd name="connsiteX214" fmla="*/ 1287930 w 1589027"/>
              <a:gd name="connsiteY214" fmla="*/ 414885 h 1031321"/>
              <a:gd name="connsiteX215" fmla="*/ 1288240 w 1589027"/>
              <a:gd name="connsiteY215" fmla="*/ 414864 h 1031321"/>
              <a:gd name="connsiteX216" fmla="*/ 1313695 w 1589027"/>
              <a:gd name="connsiteY216" fmla="*/ 424601 h 1031321"/>
              <a:gd name="connsiteX217" fmla="*/ 1334444 w 1589027"/>
              <a:gd name="connsiteY217" fmla="*/ 448107 h 1031321"/>
              <a:gd name="connsiteX218" fmla="*/ 1341259 w 1589027"/>
              <a:gd name="connsiteY218" fmla="*/ 478920 h 1031321"/>
              <a:gd name="connsiteX219" fmla="*/ 1331774 w 1589027"/>
              <a:gd name="connsiteY219" fmla="*/ 508521 h 1031321"/>
              <a:gd name="connsiteX220" fmla="*/ 1292291 w 1589027"/>
              <a:gd name="connsiteY220" fmla="*/ 535718 h 1031321"/>
              <a:gd name="connsiteX221" fmla="*/ 1251051 w 1589027"/>
              <a:gd name="connsiteY221" fmla="*/ 546847 h 1031321"/>
              <a:gd name="connsiteX222" fmla="*/ 1233620 w 1589027"/>
              <a:gd name="connsiteY222" fmla="*/ 591373 h 1031321"/>
              <a:gd name="connsiteX223" fmla="*/ 1105009 w 1589027"/>
              <a:gd name="connsiteY223" fmla="*/ 784133 h 1031321"/>
              <a:gd name="connsiteX224" fmla="*/ 1063135 w 1589027"/>
              <a:gd name="connsiteY224" fmla="*/ 813256 h 1031321"/>
              <a:gd name="connsiteX225" fmla="*/ 1039087 w 1589027"/>
              <a:gd name="connsiteY225" fmla="*/ 812532 h 1031321"/>
              <a:gd name="connsiteX226" fmla="*/ 1038245 w 1589027"/>
              <a:gd name="connsiteY226" fmla="*/ 812164 h 1031321"/>
              <a:gd name="connsiteX227" fmla="*/ 1037719 w 1589027"/>
              <a:gd name="connsiteY227" fmla="*/ 812149 h 1031321"/>
              <a:gd name="connsiteX228" fmla="*/ 1015497 w 1589027"/>
              <a:gd name="connsiteY228" fmla="*/ 802429 h 1031321"/>
              <a:gd name="connsiteX229" fmla="*/ 988810 w 1589027"/>
              <a:gd name="connsiteY229" fmla="*/ 765199 h 1031321"/>
              <a:gd name="connsiteX230" fmla="*/ 998115 w 1589027"/>
              <a:gd name="connsiteY230" fmla="*/ 718371 h 1031321"/>
              <a:gd name="connsiteX231" fmla="*/ 1096339 w 1589027"/>
              <a:gd name="connsiteY231" fmla="*/ 571156 h 1031321"/>
              <a:gd name="connsiteX232" fmla="*/ 1084919 w 1589027"/>
              <a:gd name="connsiteY232" fmla="*/ 563536 h 1031321"/>
              <a:gd name="connsiteX233" fmla="*/ 1061645 w 1589027"/>
              <a:gd name="connsiteY233" fmla="*/ 525564 h 1031321"/>
              <a:gd name="connsiteX234" fmla="*/ 1069998 w 1589027"/>
              <a:gd name="connsiteY234" fmla="*/ 478504 h 1031321"/>
              <a:gd name="connsiteX235" fmla="*/ 1110594 w 1589027"/>
              <a:gd name="connsiteY235" fmla="*/ 452050 h 1031321"/>
              <a:gd name="connsiteX236" fmla="*/ 1257303 w 1589027"/>
              <a:gd name="connsiteY236" fmla="*/ 416489 h 1031321"/>
              <a:gd name="connsiteX237" fmla="*/ 1286873 w 1589027"/>
              <a:gd name="connsiteY237" fmla="*/ 414480 h 1031321"/>
              <a:gd name="connsiteX238" fmla="*/ 671163 w 1589027"/>
              <a:gd name="connsiteY238" fmla="*/ 228339 h 1031321"/>
              <a:gd name="connsiteX239" fmla="*/ 671884 w 1589027"/>
              <a:gd name="connsiteY239" fmla="*/ 228603 h 1031321"/>
              <a:gd name="connsiteX240" fmla="*/ 672531 w 1589027"/>
              <a:gd name="connsiteY240" fmla="*/ 228723 h 1031321"/>
              <a:gd name="connsiteX241" fmla="*/ 798176 w 1589027"/>
              <a:gd name="connsiteY241" fmla="*/ 274633 h 1031321"/>
              <a:gd name="connsiteX242" fmla="*/ 830386 w 1589027"/>
              <a:gd name="connsiteY242" fmla="*/ 302616 h 1031321"/>
              <a:gd name="connsiteX243" fmla="*/ 833459 w 1589027"/>
              <a:gd name="connsiteY243" fmla="*/ 343177 h 1031321"/>
              <a:gd name="connsiteX244" fmla="*/ 760567 w 1589027"/>
              <a:gd name="connsiteY244" fmla="*/ 390749 h 1031321"/>
              <a:gd name="connsiteX245" fmla="*/ 775970 w 1589027"/>
              <a:gd name="connsiteY245" fmla="*/ 436549 h 1031321"/>
              <a:gd name="connsiteX246" fmla="*/ 767692 w 1589027"/>
              <a:gd name="connsiteY246" fmla="*/ 490782 h 1031321"/>
              <a:gd name="connsiteX247" fmla="*/ 763666 w 1589027"/>
              <a:gd name="connsiteY247" fmla="*/ 497740 h 1031321"/>
              <a:gd name="connsiteX248" fmla="*/ 788655 w 1589027"/>
              <a:gd name="connsiteY248" fmla="*/ 485302 h 1031321"/>
              <a:gd name="connsiteX249" fmla="*/ 802046 w 1589027"/>
              <a:gd name="connsiteY249" fmla="*/ 413448 h 1031321"/>
              <a:gd name="connsiteX250" fmla="*/ 848633 w 1589027"/>
              <a:gd name="connsiteY250" fmla="*/ 369470 h 1031321"/>
              <a:gd name="connsiteX251" fmla="*/ 915071 w 1589027"/>
              <a:gd name="connsiteY251" fmla="*/ 354076 h 1031321"/>
              <a:gd name="connsiteX252" fmla="*/ 950076 w 1589027"/>
              <a:gd name="connsiteY252" fmla="*/ 359167 h 1031321"/>
              <a:gd name="connsiteX253" fmla="*/ 950736 w 1589027"/>
              <a:gd name="connsiteY253" fmla="*/ 359448 h 1031321"/>
              <a:gd name="connsiteX254" fmla="*/ 951443 w 1589027"/>
              <a:gd name="connsiteY254" fmla="*/ 359551 h 1031321"/>
              <a:gd name="connsiteX255" fmla="*/ 984425 w 1589027"/>
              <a:gd name="connsiteY255" fmla="*/ 373573 h 1031321"/>
              <a:gd name="connsiteX256" fmla="*/ 1035626 w 1589027"/>
              <a:gd name="connsiteY256" fmla="*/ 423205 h 1031321"/>
              <a:gd name="connsiteX257" fmla="*/ 1055714 w 1589027"/>
              <a:gd name="connsiteY257" fmla="*/ 484849 h 1031321"/>
              <a:gd name="connsiteX258" fmla="*/ 1041639 w 1589027"/>
              <a:gd name="connsiteY258" fmla="*/ 543846 h 1031321"/>
              <a:gd name="connsiteX259" fmla="*/ 984453 w 1589027"/>
              <a:gd name="connsiteY259" fmla="*/ 593985 h 1031321"/>
              <a:gd name="connsiteX260" fmla="*/ 969820 w 1589027"/>
              <a:gd name="connsiteY260" fmla="*/ 701054 h 1031321"/>
              <a:gd name="connsiteX261" fmla="*/ 914287 w 1589027"/>
              <a:gd name="connsiteY261" fmla="*/ 750690 h 1031321"/>
              <a:gd name="connsiteX262" fmla="*/ 836990 w 1589027"/>
              <a:gd name="connsiteY262" fmla="*/ 764789 h 1031321"/>
              <a:gd name="connsiteX263" fmla="*/ 798098 w 1589027"/>
              <a:gd name="connsiteY263" fmla="*/ 758354 h 1031321"/>
              <a:gd name="connsiteX264" fmla="*/ 797490 w 1589027"/>
              <a:gd name="connsiteY264" fmla="*/ 758096 h 1031321"/>
              <a:gd name="connsiteX265" fmla="*/ 796731 w 1589027"/>
              <a:gd name="connsiteY265" fmla="*/ 757970 h 1031321"/>
              <a:gd name="connsiteX266" fmla="*/ 762026 w 1589027"/>
              <a:gd name="connsiteY266" fmla="*/ 743253 h 1031321"/>
              <a:gd name="connsiteX267" fmla="*/ 707192 w 1589027"/>
              <a:gd name="connsiteY267" fmla="*/ 689799 h 1031321"/>
              <a:gd name="connsiteX268" fmla="*/ 684526 w 1589027"/>
              <a:gd name="connsiteY268" fmla="*/ 619531 h 1031321"/>
              <a:gd name="connsiteX269" fmla="*/ 687589 w 1589027"/>
              <a:gd name="connsiteY269" fmla="*/ 583782 h 1031321"/>
              <a:gd name="connsiteX270" fmla="*/ 688262 w 1589027"/>
              <a:gd name="connsiteY270" fmla="*/ 582101 h 1031321"/>
              <a:gd name="connsiteX271" fmla="*/ 629007 w 1589027"/>
              <a:gd name="connsiteY271" fmla="*/ 606486 h 1031321"/>
              <a:gd name="connsiteX272" fmla="*/ 571728 w 1589027"/>
              <a:gd name="connsiteY272" fmla="*/ 602939 h 1031321"/>
              <a:gd name="connsiteX273" fmla="*/ 571554 w 1589027"/>
              <a:gd name="connsiteY273" fmla="*/ 602807 h 1031321"/>
              <a:gd name="connsiteX274" fmla="*/ 570361 w 1589027"/>
              <a:gd name="connsiteY274" fmla="*/ 602556 h 1031321"/>
              <a:gd name="connsiteX275" fmla="*/ 540388 w 1589027"/>
              <a:gd name="connsiteY275" fmla="*/ 579845 h 1031321"/>
              <a:gd name="connsiteX276" fmla="*/ 536756 w 1589027"/>
              <a:gd name="connsiteY276" fmla="*/ 540612 h 1031321"/>
              <a:gd name="connsiteX277" fmla="*/ 558204 w 1589027"/>
              <a:gd name="connsiteY277" fmla="*/ 516897 h 1031321"/>
              <a:gd name="connsiteX278" fmla="*/ 591127 w 1589027"/>
              <a:gd name="connsiteY278" fmla="*/ 507747 h 1031321"/>
              <a:gd name="connsiteX279" fmla="*/ 635804 w 1589027"/>
              <a:gd name="connsiteY279" fmla="*/ 496610 h 1031321"/>
              <a:gd name="connsiteX280" fmla="*/ 664963 w 1589027"/>
              <a:gd name="connsiteY280" fmla="*/ 469577 h 1031321"/>
              <a:gd name="connsiteX281" fmla="*/ 666902 w 1589027"/>
              <a:gd name="connsiteY281" fmla="*/ 459476 h 1031321"/>
              <a:gd name="connsiteX282" fmla="*/ 658068 w 1589027"/>
              <a:gd name="connsiteY282" fmla="*/ 441275 h 1031321"/>
              <a:gd name="connsiteX283" fmla="*/ 633639 w 1589027"/>
              <a:gd name="connsiteY283" fmla="*/ 426484 h 1031321"/>
              <a:gd name="connsiteX284" fmla="*/ 610469 w 1589027"/>
              <a:gd name="connsiteY284" fmla="*/ 421359 h 1031321"/>
              <a:gd name="connsiteX285" fmla="*/ 610319 w 1589027"/>
              <a:gd name="connsiteY285" fmla="*/ 421244 h 1031321"/>
              <a:gd name="connsiteX286" fmla="*/ 609102 w 1589027"/>
              <a:gd name="connsiteY286" fmla="*/ 420975 h 1031321"/>
              <a:gd name="connsiteX287" fmla="*/ 588963 w 1589027"/>
              <a:gd name="connsiteY287" fmla="*/ 405727 h 1031321"/>
              <a:gd name="connsiteX288" fmla="*/ 582196 w 1589027"/>
              <a:gd name="connsiteY288" fmla="*/ 378276 h 1031321"/>
              <a:gd name="connsiteX289" fmla="*/ 585459 w 1589027"/>
              <a:gd name="connsiteY289" fmla="*/ 359749 h 1031321"/>
              <a:gd name="connsiteX290" fmla="*/ 637252 w 1589027"/>
              <a:gd name="connsiteY290" fmla="*/ 325941 h 1031321"/>
              <a:gd name="connsiteX291" fmla="*/ 604590 w 1589027"/>
              <a:gd name="connsiteY291" fmla="*/ 295601 h 1031321"/>
              <a:gd name="connsiteX292" fmla="*/ 603189 w 1589027"/>
              <a:gd name="connsiteY292" fmla="*/ 257257 h 1031321"/>
              <a:gd name="connsiteX293" fmla="*/ 628869 w 1589027"/>
              <a:gd name="connsiteY293" fmla="*/ 228954 h 1031321"/>
              <a:gd name="connsiteX294" fmla="*/ 671163 w 1589027"/>
              <a:gd name="connsiteY294" fmla="*/ 228339 h 1031321"/>
              <a:gd name="connsiteX295" fmla="*/ 262748 w 1589027"/>
              <a:gd name="connsiteY295" fmla="*/ 95652 h 1031321"/>
              <a:gd name="connsiteX296" fmla="*/ 262747 w 1589027"/>
              <a:gd name="connsiteY296" fmla="*/ 95652 h 1031321"/>
              <a:gd name="connsiteX297" fmla="*/ 262748 w 1589027"/>
              <a:gd name="connsiteY297" fmla="*/ 95653 h 1031321"/>
              <a:gd name="connsiteX298" fmla="*/ 262749 w 1589027"/>
              <a:gd name="connsiteY298" fmla="*/ 95653 h 1031321"/>
              <a:gd name="connsiteX299" fmla="*/ 267920 w 1589027"/>
              <a:gd name="connsiteY299" fmla="*/ 75224 h 1031321"/>
              <a:gd name="connsiteX300" fmla="*/ 267918 w 1589027"/>
              <a:gd name="connsiteY300" fmla="*/ 75224 h 1031321"/>
              <a:gd name="connsiteX301" fmla="*/ 267920 w 1589027"/>
              <a:gd name="connsiteY301" fmla="*/ 75226 h 1031321"/>
              <a:gd name="connsiteX302" fmla="*/ 267922 w 1589027"/>
              <a:gd name="connsiteY302" fmla="*/ 75226 h 1031321"/>
              <a:gd name="connsiteX303" fmla="*/ 343968 w 1589027"/>
              <a:gd name="connsiteY303" fmla="*/ 4879 h 1031321"/>
              <a:gd name="connsiteX304" fmla="*/ 344280 w 1589027"/>
              <a:gd name="connsiteY304" fmla="*/ 5094 h 1031321"/>
              <a:gd name="connsiteX305" fmla="*/ 345335 w 1589027"/>
              <a:gd name="connsiteY305" fmla="*/ 5262 h 1031321"/>
              <a:gd name="connsiteX306" fmla="*/ 366619 w 1589027"/>
              <a:gd name="connsiteY306" fmla="*/ 19894 h 1031321"/>
              <a:gd name="connsiteX307" fmla="*/ 383278 w 1589027"/>
              <a:gd name="connsiteY307" fmla="*/ 66200 h 1031321"/>
              <a:gd name="connsiteX308" fmla="*/ 377755 w 1589027"/>
              <a:gd name="connsiteY308" fmla="*/ 94337 h 1031321"/>
              <a:gd name="connsiteX309" fmla="*/ 211160 w 1589027"/>
              <a:gd name="connsiteY309" fmla="*/ 434537 h 1031321"/>
              <a:gd name="connsiteX310" fmla="*/ 188389 w 1589027"/>
              <a:gd name="connsiteY310" fmla="*/ 459732 h 1031321"/>
              <a:gd name="connsiteX311" fmla="*/ 156912 w 1589027"/>
              <a:gd name="connsiteY311" fmla="*/ 468188 h 1031321"/>
              <a:gd name="connsiteX312" fmla="*/ 133534 w 1589027"/>
              <a:gd name="connsiteY312" fmla="*/ 464295 h 1031321"/>
              <a:gd name="connsiteX313" fmla="*/ 133155 w 1589027"/>
              <a:gd name="connsiteY313" fmla="*/ 464076 h 1031321"/>
              <a:gd name="connsiteX314" fmla="*/ 132167 w 1589027"/>
              <a:gd name="connsiteY314" fmla="*/ 463912 h 1031321"/>
              <a:gd name="connsiteX315" fmla="*/ 111928 w 1589027"/>
              <a:gd name="connsiteY315" fmla="*/ 452234 h 1031321"/>
              <a:gd name="connsiteX316" fmla="*/ 93260 w 1589027"/>
              <a:gd name="connsiteY316" fmla="*/ 411548 h 1031321"/>
              <a:gd name="connsiteX317" fmla="*/ 100125 w 1589027"/>
              <a:gd name="connsiteY317" fmla="*/ 382080 h 1031321"/>
              <a:gd name="connsiteX318" fmla="*/ 132272 w 1589027"/>
              <a:gd name="connsiteY318" fmla="*/ 312094 h 1031321"/>
              <a:gd name="connsiteX319" fmla="*/ 111845 w 1589027"/>
              <a:gd name="connsiteY319" fmla="*/ 284970 h 1031321"/>
              <a:gd name="connsiteX320" fmla="*/ 61615 w 1589027"/>
              <a:gd name="connsiteY320" fmla="*/ 191542 h 1031321"/>
              <a:gd name="connsiteX321" fmla="*/ 5358 w 1589027"/>
              <a:gd name="connsiteY321" fmla="*/ 87065 h 1031321"/>
              <a:gd name="connsiteX322" fmla="*/ 0 w 1589027"/>
              <a:gd name="connsiteY322" fmla="*/ 63792 h 1031321"/>
              <a:gd name="connsiteX323" fmla="*/ 7534 w 1589027"/>
              <a:gd name="connsiteY323" fmla="*/ 33487 h 1031321"/>
              <a:gd name="connsiteX324" fmla="*/ 29803 w 1589027"/>
              <a:gd name="connsiteY324" fmla="*/ 9377 h 1031321"/>
              <a:gd name="connsiteX325" fmla="*/ 64462 w 1589027"/>
              <a:gd name="connsiteY325" fmla="*/ 0 h 1031321"/>
              <a:gd name="connsiteX326" fmla="*/ 313432 w 1589027"/>
              <a:gd name="connsiteY326" fmla="*/ 1 h 1031321"/>
              <a:gd name="connsiteX327" fmla="*/ 343968 w 1589027"/>
              <a:gd name="connsiteY327" fmla="*/ 4879 h 103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</a:cxnLst>
            <a:rect l="l" t="t" r="r" b="b"/>
            <a:pathLst>
              <a:path w="1589027" h="1031321">
                <a:moveTo>
                  <a:pt x="1367707" y="978931"/>
                </a:moveTo>
                <a:lnTo>
                  <a:pt x="1367706" y="978931"/>
                </a:lnTo>
                <a:lnTo>
                  <a:pt x="1367707" y="978931"/>
                </a:lnTo>
                <a:lnTo>
                  <a:pt x="1367707" y="978931"/>
                </a:lnTo>
                <a:close/>
                <a:moveTo>
                  <a:pt x="1189132" y="848786"/>
                </a:moveTo>
                <a:lnTo>
                  <a:pt x="1189131" y="848786"/>
                </a:lnTo>
                <a:lnTo>
                  <a:pt x="1189131" y="848786"/>
                </a:lnTo>
                <a:lnTo>
                  <a:pt x="1189133" y="848786"/>
                </a:lnTo>
                <a:close/>
                <a:moveTo>
                  <a:pt x="803841" y="735613"/>
                </a:moveTo>
                <a:lnTo>
                  <a:pt x="803837" y="735612"/>
                </a:lnTo>
                <a:lnTo>
                  <a:pt x="803841" y="735614"/>
                </a:lnTo>
                <a:lnTo>
                  <a:pt x="803845" y="735614"/>
                </a:lnTo>
                <a:close/>
                <a:moveTo>
                  <a:pt x="473781" y="617162"/>
                </a:moveTo>
                <a:lnTo>
                  <a:pt x="473777" y="617162"/>
                </a:lnTo>
                <a:lnTo>
                  <a:pt x="473781" y="617163"/>
                </a:lnTo>
                <a:lnTo>
                  <a:pt x="473785" y="617164"/>
                </a:lnTo>
                <a:close/>
                <a:moveTo>
                  <a:pt x="380585" y="534143"/>
                </a:moveTo>
                <a:lnTo>
                  <a:pt x="380585" y="534143"/>
                </a:lnTo>
                <a:lnTo>
                  <a:pt x="380585" y="534143"/>
                </a:lnTo>
                <a:lnTo>
                  <a:pt x="380585" y="534143"/>
                </a:lnTo>
                <a:close/>
                <a:moveTo>
                  <a:pt x="825538" y="651983"/>
                </a:moveTo>
                <a:lnTo>
                  <a:pt x="825536" y="651983"/>
                </a:lnTo>
                <a:lnTo>
                  <a:pt x="825538" y="651984"/>
                </a:lnTo>
                <a:lnTo>
                  <a:pt x="825540" y="651984"/>
                </a:lnTo>
                <a:close/>
                <a:moveTo>
                  <a:pt x="586765" y="577179"/>
                </a:moveTo>
                <a:lnTo>
                  <a:pt x="586765" y="577179"/>
                </a:lnTo>
                <a:lnTo>
                  <a:pt x="586766" y="577180"/>
                </a:lnTo>
                <a:lnTo>
                  <a:pt x="586766" y="577180"/>
                </a:lnTo>
                <a:close/>
                <a:moveTo>
                  <a:pt x="154408" y="442299"/>
                </a:moveTo>
                <a:lnTo>
                  <a:pt x="154407" y="442299"/>
                </a:lnTo>
                <a:lnTo>
                  <a:pt x="154408" y="442300"/>
                </a:lnTo>
                <a:lnTo>
                  <a:pt x="154410" y="442299"/>
                </a:lnTo>
                <a:close/>
                <a:moveTo>
                  <a:pt x="152391" y="431128"/>
                </a:moveTo>
                <a:lnTo>
                  <a:pt x="152390" y="431128"/>
                </a:lnTo>
                <a:lnTo>
                  <a:pt x="152391" y="431129"/>
                </a:lnTo>
                <a:lnTo>
                  <a:pt x="152392" y="431129"/>
                </a:lnTo>
                <a:close/>
                <a:moveTo>
                  <a:pt x="690536" y="580221"/>
                </a:moveTo>
                <a:lnTo>
                  <a:pt x="690536" y="580221"/>
                </a:lnTo>
                <a:lnTo>
                  <a:pt x="690535" y="580222"/>
                </a:lnTo>
                <a:lnTo>
                  <a:pt x="690536" y="580222"/>
                </a:lnTo>
                <a:close/>
                <a:moveTo>
                  <a:pt x="945554" y="604037"/>
                </a:moveTo>
                <a:lnTo>
                  <a:pt x="945554" y="604037"/>
                </a:lnTo>
                <a:lnTo>
                  <a:pt x="945554" y="604038"/>
                </a:lnTo>
                <a:lnTo>
                  <a:pt x="945555" y="604038"/>
                </a:lnTo>
                <a:close/>
                <a:moveTo>
                  <a:pt x="873295" y="572236"/>
                </a:moveTo>
                <a:lnTo>
                  <a:pt x="873290" y="572235"/>
                </a:lnTo>
                <a:lnTo>
                  <a:pt x="873294" y="572237"/>
                </a:lnTo>
                <a:lnTo>
                  <a:pt x="873299" y="572238"/>
                </a:lnTo>
                <a:close/>
                <a:moveTo>
                  <a:pt x="845088" y="562057"/>
                </a:moveTo>
                <a:lnTo>
                  <a:pt x="845086" y="562057"/>
                </a:lnTo>
                <a:lnTo>
                  <a:pt x="845088" y="562058"/>
                </a:lnTo>
                <a:lnTo>
                  <a:pt x="845091" y="562058"/>
                </a:lnTo>
                <a:close/>
                <a:moveTo>
                  <a:pt x="901412" y="567694"/>
                </a:moveTo>
                <a:lnTo>
                  <a:pt x="901410" y="567694"/>
                </a:lnTo>
                <a:lnTo>
                  <a:pt x="901411" y="567695"/>
                </a:lnTo>
                <a:lnTo>
                  <a:pt x="901412" y="567694"/>
                </a:lnTo>
                <a:close/>
                <a:moveTo>
                  <a:pt x="960678" y="578356"/>
                </a:moveTo>
                <a:lnTo>
                  <a:pt x="960677" y="578356"/>
                </a:lnTo>
                <a:lnTo>
                  <a:pt x="960678" y="578357"/>
                </a:lnTo>
                <a:lnTo>
                  <a:pt x="960678" y="578356"/>
                </a:lnTo>
                <a:close/>
                <a:moveTo>
                  <a:pt x="843134" y="543029"/>
                </a:moveTo>
                <a:lnTo>
                  <a:pt x="843131" y="543029"/>
                </a:lnTo>
                <a:lnTo>
                  <a:pt x="843133" y="543030"/>
                </a:lnTo>
                <a:lnTo>
                  <a:pt x="843135" y="543029"/>
                </a:lnTo>
                <a:close/>
                <a:moveTo>
                  <a:pt x="1330177" y="657320"/>
                </a:moveTo>
                <a:lnTo>
                  <a:pt x="1330176" y="657320"/>
                </a:lnTo>
                <a:lnTo>
                  <a:pt x="1330176" y="657320"/>
                </a:lnTo>
                <a:lnTo>
                  <a:pt x="1330177" y="657320"/>
                </a:lnTo>
                <a:close/>
                <a:moveTo>
                  <a:pt x="824077" y="489768"/>
                </a:moveTo>
                <a:lnTo>
                  <a:pt x="824077" y="489768"/>
                </a:lnTo>
                <a:lnTo>
                  <a:pt x="824078" y="489769"/>
                </a:lnTo>
                <a:lnTo>
                  <a:pt x="824078" y="489769"/>
                </a:lnTo>
                <a:close/>
                <a:moveTo>
                  <a:pt x="859028" y="492797"/>
                </a:moveTo>
                <a:lnTo>
                  <a:pt x="859028" y="492797"/>
                </a:lnTo>
                <a:lnTo>
                  <a:pt x="859028" y="492798"/>
                </a:lnTo>
                <a:lnTo>
                  <a:pt x="859028" y="492798"/>
                </a:lnTo>
                <a:close/>
                <a:moveTo>
                  <a:pt x="151284" y="287974"/>
                </a:moveTo>
                <a:lnTo>
                  <a:pt x="151282" y="287974"/>
                </a:lnTo>
                <a:lnTo>
                  <a:pt x="151284" y="287976"/>
                </a:lnTo>
                <a:lnTo>
                  <a:pt x="151286" y="287976"/>
                </a:lnTo>
                <a:close/>
                <a:moveTo>
                  <a:pt x="905453" y="497673"/>
                </a:moveTo>
                <a:lnTo>
                  <a:pt x="905429" y="497667"/>
                </a:lnTo>
                <a:lnTo>
                  <a:pt x="905452" y="497675"/>
                </a:lnTo>
                <a:lnTo>
                  <a:pt x="905477" y="497681"/>
                </a:lnTo>
                <a:close/>
                <a:moveTo>
                  <a:pt x="1141031" y="553348"/>
                </a:moveTo>
                <a:lnTo>
                  <a:pt x="1141029" y="553348"/>
                </a:lnTo>
                <a:lnTo>
                  <a:pt x="1141031" y="553349"/>
                </a:lnTo>
                <a:lnTo>
                  <a:pt x="1141032" y="553349"/>
                </a:lnTo>
                <a:close/>
                <a:moveTo>
                  <a:pt x="1424464" y="623382"/>
                </a:moveTo>
                <a:lnTo>
                  <a:pt x="1424462" y="623383"/>
                </a:lnTo>
                <a:lnTo>
                  <a:pt x="1424464" y="623383"/>
                </a:lnTo>
                <a:lnTo>
                  <a:pt x="1424465" y="623383"/>
                </a:lnTo>
                <a:close/>
                <a:moveTo>
                  <a:pt x="636076" y="395488"/>
                </a:moveTo>
                <a:lnTo>
                  <a:pt x="636074" y="395488"/>
                </a:lnTo>
                <a:lnTo>
                  <a:pt x="636076" y="395489"/>
                </a:lnTo>
                <a:lnTo>
                  <a:pt x="636078" y="395490"/>
                </a:lnTo>
                <a:close/>
                <a:moveTo>
                  <a:pt x="1440013" y="604402"/>
                </a:moveTo>
                <a:lnTo>
                  <a:pt x="1440010" y="604402"/>
                </a:lnTo>
                <a:lnTo>
                  <a:pt x="1440012" y="604403"/>
                </a:lnTo>
                <a:lnTo>
                  <a:pt x="1440015" y="604403"/>
                </a:lnTo>
                <a:close/>
                <a:moveTo>
                  <a:pt x="1201887" y="532825"/>
                </a:moveTo>
                <a:lnTo>
                  <a:pt x="1201886" y="532825"/>
                </a:lnTo>
                <a:lnTo>
                  <a:pt x="1201887" y="532826"/>
                </a:lnTo>
                <a:lnTo>
                  <a:pt x="1201887" y="532826"/>
                </a:lnTo>
                <a:close/>
                <a:moveTo>
                  <a:pt x="506052" y="337656"/>
                </a:moveTo>
                <a:lnTo>
                  <a:pt x="506051" y="337656"/>
                </a:lnTo>
                <a:lnTo>
                  <a:pt x="506052" y="337657"/>
                </a:lnTo>
                <a:lnTo>
                  <a:pt x="506054" y="337658"/>
                </a:lnTo>
                <a:close/>
                <a:moveTo>
                  <a:pt x="942402" y="448998"/>
                </a:moveTo>
                <a:lnTo>
                  <a:pt x="942401" y="448998"/>
                </a:lnTo>
                <a:lnTo>
                  <a:pt x="942402" y="448999"/>
                </a:lnTo>
                <a:lnTo>
                  <a:pt x="942403" y="448999"/>
                </a:lnTo>
                <a:close/>
                <a:moveTo>
                  <a:pt x="393016" y="286973"/>
                </a:moveTo>
                <a:lnTo>
                  <a:pt x="393015" y="286972"/>
                </a:lnTo>
                <a:lnTo>
                  <a:pt x="393015" y="286973"/>
                </a:lnTo>
                <a:lnTo>
                  <a:pt x="393017" y="286974"/>
                </a:lnTo>
                <a:close/>
                <a:moveTo>
                  <a:pt x="720266" y="370214"/>
                </a:moveTo>
                <a:lnTo>
                  <a:pt x="720265" y="370214"/>
                </a:lnTo>
                <a:lnTo>
                  <a:pt x="720265" y="370214"/>
                </a:lnTo>
                <a:lnTo>
                  <a:pt x="720267" y="370214"/>
                </a:lnTo>
                <a:close/>
                <a:moveTo>
                  <a:pt x="921010" y="424237"/>
                </a:moveTo>
                <a:lnTo>
                  <a:pt x="921009" y="424237"/>
                </a:lnTo>
                <a:lnTo>
                  <a:pt x="948496" y="431941"/>
                </a:lnTo>
                <a:lnTo>
                  <a:pt x="948496" y="431941"/>
                </a:lnTo>
                <a:lnTo>
                  <a:pt x="948498" y="431942"/>
                </a:lnTo>
                <a:lnTo>
                  <a:pt x="948496" y="431940"/>
                </a:lnTo>
                <a:close/>
                <a:moveTo>
                  <a:pt x="1004076" y="445524"/>
                </a:moveTo>
                <a:lnTo>
                  <a:pt x="1004076" y="445524"/>
                </a:lnTo>
                <a:lnTo>
                  <a:pt x="1004076" y="445525"/>
                </a:lnTo>
                <a:lnTo>
                  <a:pt x="1004076" y="445525"/>
                </a:lnTo>
                <a:close/>
                <a:moveTo>
                  <a:pt x="400128" y="268941"/>
                </a:moveTo>
                <a:lnTo>
                  <a:pt x="400487" y="269238"/>
                </a:lnTo>
                <a:lnTo>
                  <a:pt x="401495" y="269325"/>
                </a:lnTo>
                <a:cubicBezTo>
                  <a:pt x="409779" y="272853"/>
                  <a:pt x="416317" y="278247"/>
                  <a:pt x="421111" y="285507"/>
                </a:cubicBezTo>
                <a:cubicBezTo>
                  <a:pt x="425905" y="292767"/>
                  <a:pt x="427983" y="301317"/>
                  <a:pt x="427350" y="311158"/>
                </a:cubicBezTo>
                <a:lnTo>
                  <a:pt x="423981" y="376705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lnTo>
                  <a:pt x="512694" y="319571"/>
                </a:lnTo>
                <a:lnTo>
                  <a:pt x="513739" y="319698"/>
                </a:lnTo>
                <a:cubicBezTo>
                  <a:pt x="522570" y="323460"/>
                  <a:pt x="529649" y="329104"/>
                  <a:pt x="534974" y="336632"/>
                </a:cubicBezTo>
                <a:cubicBezTo>
                  <a:pt x="540302" y="344159"/>
                  <a:pt x="542755" y="352687"/>
                  <a:pt x="542335" y="362214"/>
                </a:cubicBezTo>
                <a:lnTo>
                  <a:pt x="527008" y="608054"/>
                </a:lnTo>
                <a:cubicBezTo>
                  <a:pt x="526655" y="612108"/>
                  <a:pt x="525618" y="616156"/>
                  <a:pt x="523898" y="620194"/>
                </a:cubicBezTo>
                <a:cubicBezTo>
                  <a:pt x="519755" y="629916"/>
                  <a:pt x="512138" y="636498"/>
                  <a:pt x="501046" y="639941"/>
                </a:cubicBezTo>
                <a:cubicBezTo>
                  <a:pt x="489952" y="643383"/>
                  <a:pt x="476123" y="641577"/>
                  <a:pt x="459556" y="634518"/>
                </a:cubicBezTo>
                <a:lnTo>
                  <a:pt x="458863" y="634223"/>
                </a:lnTo>
                <a:lnTo>
                  <a:pt x="458189" y="634135"/>
                </a:ln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1956" y="432975"/>
                </a:lnTo>
                <a:lnTo>
                  <a:pt x="255459" y="521226"/>
                </a:lnTo>
                <a:cubicBezTo>
                  <a:pt x="248558" y="529448"/>
                  <a:pt x="240490" y="534524"/>
                  <a:pt x="231255" y="536453"/>
                </a:cubicBezTo>
                <a:cubicBezTo>
                  <a:pt x="222022" y="538383"/>
                  <a:pt x="213194" y="537555"/>
                  <a:pt x="204774" y="533967"/>
                </a:cubicBezTo>
                <a:lnTo>
                  <a:pt x="204479" y="533685"/>
                </a:lnTo>
                <a:lnTo>
                  <a:pt x="203407" y="533584"/>
                </a:ln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484635" y="536796"/>
                </a:moveTo>
                <a:lnTo>
                  <a:pt x="1484783" y="536877"/>
                </a:lnTo>
                <a:lnTo>
                  <a:pt x="1486002" y="537179"/>
                </a:lnTo>
                <a:cubicBezTo>
                  <a:pt x="1497924" y="541777"/>
                  <a:pt x="1508950" y="547784"/>
                  <a:pt x="1519081" y="555203"/>
                </a:cubicBezTo>
                <a:cubicBezTo>
                  <a:pt x="1546874" y="576385"/>
                  <a:pt x="1566255" y="600503"/>
                  <a:pt x="1577226" y="627558"/>
                </a:cubicBezTo>
                <a:cubicBezTo>
                  <a:pt x="1588196" y="654615"/>
                  <a:pt x="1591518" y="681536"/>
                  <a:pt x="1587192" y="708320"/>
                </a:cubicBezTo>
                <a:cubicBezTo>
                  <a:pt x="1582867" y="735104"/>
                  <a:pt x="1572922" y="759123"/>
                  <a:pt x="1557360" y="780378"/>
                </a:cubicBezTo>
                <a:cubicBezTo>
                  <a:pt x="1546675" y="794966"/>
                  <a:pt x="1534078" y="807116"/>
                  <a:pt x="1519566" y="816826"/>
                </a:cubicBezTo>
                <a:cubicBezTo>
                  <a:pt x="1505055" y="826538"/>
                  <a:pt x="1489743" y="832756"/>
                  <a:pt x="1473633" y="835487"/>
                </a:cubicBezTo>
                <a:lnTo>
                  <a:pt x="1337510" y="862397"/>
                </a:lnTo>
                <a:lnTo>
                  <a:pt x="1416669" y="920362"/>
                </a:lnTo>
                <a:cubicBezTo>
                  <a:pt x="1432159" y="931705"/>
                  <a:pt x="1440536" y="945207"/>
                  <a:pt x="1441798" y="960864"/>
                </a:cubicBezTo>
                <a:cubicBezTo>
                  <a:pt x="1443060" y="976521"/>
                  <a:pt x="1438810" y="991015"/>
                  <a:pt x="1429052" y="1004345"/>
                </a:cubicBezTo>
                <a:cubicBezTo>
                  <a:pt x="1419225" y="1017762"/>
                  <a:pt x="1406050" y="1026308"/>
                  <a:pt x="1389526" y="1029980"/>
                </a:cubicBezTo>
                <a:cubicBezTo>
                  <a:pt x="1381265" y="1031817"/>
                  <a:pt x="1373121" y="1031768"/>
                  <a:pt x="1365095" y="1029833"/>
                </a:cubicBezTo>
                <a:lnTo>
                  <a:pt x="1364309" y="1029454"/>
                </a:lnTo>
                <a:lnTo>
                  <a:pt x="1363728" y="1029450"/>
                </a:lnTo>
                <a:cubicBezTo>
                  <a:pt x="1355702" y="1027516"/>
                  <a:pt x="1347794" y="1023696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lnTo>
                  <a:pt x="1444700" y="656040"/>
                </a:lnTo>
                <a:lnTo>
                  <a:pt x="1422090" y="652376"/>
                </a:lnTo>
                <a:cubicBezTo>
                  <a:pt x="1413448" y="655109"/>
                  <a:pt x="1404109" y="661863"/>
                  <a:pt x="1394074" y="672639"/>
                </a:cubicBezTo>
                <a:cubicBezTo>
                  <a:pt x="1383845" y="683964"/>
                  <a:pt x="1370999" y="689604"/>
                  <a:pt x="1355538" y="689556"/>
                </a:cubicBezTo>
                <a:lnTo>
                  <a:pt x="1354258" y="689135"/>
                </a:lnTo>
                <a:lnTo>
                  <a:pt x="1354171" y="689173"/>
                </a:ln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1278163" y="441894"/>
                </a:moveTo>
                <a:lnTo>
                  <a:pt x="1278158" y="441895"/>
                </a:lnTo>
                <a:lnTo>
                  <a:pt x="1278164" y="441896"/>
                </a:lnTo>
                <a:lnTo>
                  <a:pt x="1278168" y="441896"/>
                </a:lnTo>
                <a:close/>
                <a:moveTo>
                  <a:pt x="670440" y="251447"/>
                </a:moveTo>
                <a:lnTo>
                  <a:pt x="670435" y="251447"/>
                </a:lnTo>
                <a:lnTo>
                  <a:pt x="670437" y="251448"/>
                </a:lnTo>
                <a:lnTo>
                  <a:pt x="670443" y="251448"/>
                </a:lnTo>
                <a:close/>
                <a:moveTo>
                  <a:pt x="48217" y="70812"/>
                </a:moveTo>
                <a:lnTo>
                  <a:pt x="48216" y="70813"/>
                </a:lnTo>
                <a:lnTo>
                  <a:pt x="48217" y="70813"/>
                </a:lnTo>
                <a:lnTo>
                  <a:pt x="48217" y="70812"/>
                </a:lnTo>
                <a:close/>
                <a:moveTo>
                  <a:pt x="1286873" y="414480"/>
                </a:moveTo>
                <a:lnTo>
                  <a:pt x="1287930" y="414885"/>
                </a:lnTo>
                <a:lnTo>
                  <a:pt x="1288240" y="414864"/>
                </a:lnTo>
                <a:cubicBezTo>
                  <a:pt x="1297411" y="416151"/>
                  <a:pt x="1305896" y="419398"/>
                  <a:pt x="1313695" y="424601"/>
                </a:cubicBezTo>
                <a:cubicBezTo>
                  <a:pt x="1322609" y="430549"/>
                  <a:pt x="1329526" y="438385"/>
                  <a:pt x="1334444" y="448107"/>
                </a:cubicBezTo>
                <a:cubicBezTo>
                  <a:pt x="1339362" y="457829"/>
                  <a:pt x="1341634" y="468100"/>
                  <a:pt x="1341259" y="478920"/>
                </a:cubicBezTo>
                <a:cubicBezTo>
                  <a:pt x="1340883" y="489740"/>
                  <a:pt x="1337721" y="499608"/>
                  <a:pt x="1331774" y="508521"/>
                </a:cubicBezTo>
                <a:cubicBezTo>
                  <a:pt x="1323286" y="521241"/>
                  <a:pt x="1310125" y="530307"/>
                  <a:pt x="1292291" y="535718"/>
                </a:cubicBezTo>
                <a:lnTo>
                  <a:pt x="1251051" y="546847"/>
                </a:lnTo>
                <a:cubicBezTo>
                  <a:pt x="1253370" y="555640"/>
                  <a:pt x="1247559" y="570482"/>
                  <a:pt x="1233620" y="591373"/>
                </a:cubicBezTo>
                <a:lnTo>
                  <a:pt x="1105009" y="784133"/>
                </a:lnTo>
                <a:cubicBezTo>
                  <a:pt x="1093734" y="801030"/>
                  <a:pt x="1079775" y="810738"/>
                  <a:pt x="1063135" y="813256"/>
                </a:cubicBezTo>
                <a:cubicBezTo>
                  <a:pt x="1054814" y="814514"/>
                  <a:pt x="1046798" y="814272"/>
                  <a:pt x="1039087" y="812532"/>
                </a:cubicBezTo>
                <a:lnTo>
                  <a:pt x="1038245" y="812164"/>
                </a:lnTo>
                <a:lnTo>
                  <a:pt x="1037719" y="812149"/>
                </a:lnTo>
                <a:cubicBezTo>
                  <a:pt x="1030007" y="810408"/>
                  <a:pt x="1022600" y="80716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671884" y="228603"/>
                </a:lnTo>
                <a:lnTo>
                  <a:pt x="672531" y="228723"/>
                </a:lnTo>
                <a:lnTo>
                  <a:pt x="798176" y="274633"/>
                </a:lnTo>
                <a:cubicBezTo>
                  <a:pt x="812609" y="279905"/>
                  <a:pt x="823345" y="289235"/>
                  <a:pt x="830386" y="302616"/>
                </a:cubicBezTo>
                <a:cubicBezTo>
                  <a:pt x="837425" y="315996"/>
                  <a:pt x="838451" y="329519"/>
                  <a:pt x="833459" y="343177"/>
                </a:cubicBezTo>
                <a:cubicBezTo>
                  <a:pt x="824637" y="367319"/>
                  <a:pt x="800341" y="383177"/>
                  <a:pt x="760567" y="390749"/>
                </a:cubicBezTo>
                <a:cubicBezTo>
                  <a:pt x="769605" y="403595"/>
                  <a:pt x="774740" y="418860"/>
                  <a:pt x="775970" y="436549"/>
                </a:cubicBezTo>
                <a:cubicBezTo>
                  <a:pt x="777201" y="454233"/>
                  <a:pt x="774441" y="472314"/>
                  <a:pt x="767692" y="490782"/>
                </a:cubicBezTo>
                <a:lnTo>
                  <a:pt x="763666" y="497740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lnTo>
                  <a:pt x="950736" y="359448"/>
                </a:lnTo>
                <a:lnTo>
                  <a:pt x="951443" y="359551"/>
                </a:lnTo>
                <a:cubicBezTo>
                  <a:pt x="962775" y="362736"/>
                  <a:pt x="973768" y="367411"/>
                  <a:pt x="984425" y="373573"/>
                </a:cubicBezTo>
                <a:cubicBezTo>
                  <a:pt x="1006166" y="386946"/>
                  <a:pt x="1023232" y="403489"/>
                  <a:pt x="1035626" y="423205"/>
                </a:cubicBezTo>
                <a:cubicBezTo>
                  <a:pt x="1048022" y="442924"/>
                  <a:pt x="1054717" y="463470"/>
                  <a:pt x="1055714" y="484849"/>
                </a:cubicBezTo>
                <a:cubicBezTo>
                  <a:pt x="1056711" y="506228"/>
                  <a:pt x="1052020" y="525894"/>
                  <a:pt x="1041639" y="543846"/>
                </a:cubicBezTo>
                <a:cubicBezTo>
                  <a:pt x="1029324" y="565147"/>
                  <a:pt x="1010261" y="581860"/>
                  <a:pt x="984453" y="593985"/>
                </a:cubicBezTo>
                <a:cubicBezTo>
                  <a:pt x="991288" y="636676"/>
                  <a:pt x="986409" y="672366"/>
                  <a:pt x="969820" y="701054"/>
                </a:cubicBezTo>
                <a:cubicBezTo>
                  <a:pt x="957007" y="723215"/>
                  <a:pt x="938497" y="739759"/>
                  <a:pt x="914287" y="750690"/>
                </a:cubicBezTo>
                <a:cubicBezTo>
                  <a:pt x="890079" y="761619"/>
                  <a:pt x="864314" y="766320"/>
                  <a:pt x="836990" y="764789"/>
                </a:cubicBezTo>
                <a:cubicBezTo>
                  <a:pt x="823328" y="764024"/>
                  <a:pt x="810364" y="761879"/>
                  <a:pt x="798098" y="758354"/>
                </a:cubicBezTo>
                <a:lnTo>
                  <a:pt x="797490" y="758096"/>
                </a:lnTo>
                <a:lnTo>
                  <a:pt x="796731" y="757970"/>
                </a:lnTo>
                <a:cubicBezTo>
                  <a:pt x="784465" y="754445"/>
                  <a:pt x="772897" y="749539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262" y="582101"/>
                </a:lnTo>
                <a:lnTo>
                  <a:pt x="629007" y="606486"/>
                </a:lnTo>
                <a:cubicBezTo>
                  <a:pt x="609206" y="610839"/>
                  <a:pt x="590113" y="609657"/>
                  <a:pt x="571728" y="602939"/>
                </a:cubicBezTo>
                <a:lnTo>
                  <a:pt x="571554" y="602807"/>
                </a:lnTo>
                <a:lnTo>
                  <a:pt x="570361" y="602556"/>
                </a:ln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lnTo>
                  <a:pt x="633639" y="426484"/>
                </a:lnTo>
                <a:lnTo>
                  <a:pt x="610469" y="421359"/>
                </a:lnTo>
                <a:lnTo>
                  <a:pt x="610319" y="421244"/>
                </a:lnTo>
                <a:lnTo>
                  <a:pt x="609102" y="420975"/>
                </a:ln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748" y="95652"/>
                </a:moveTo>
                <a:lnTo>
                  <a:pt x="262747" y="95652"/>
                </a:lnTo>
                <a:lnTo>
                  <a:pt x="262748" y="95653"/>
                </a:lnTo>
                <a:lnTo>
                  <a:pt x="262749" y="95653"/>
                </a:lnTo>
                <a:close/>
                <a:moveTo>
                  <a:pt x="267920" y="75224"/>
                </a:moveTo>
                <a:lnTo>
                  <a:pt x="267918" y="75224"/>
                </a:lnTo>
                <a:lnTo>
                  <a:pt x="267920" y="75226"/>
                </a:lnTo>
                <a:lnTo>
                  <a:pt x="267922" y="75226"/>
                </a:lnTo>
                <a:close/>
                <a:moveTo>
                  <a:pt x="343968" y="4879"/>
                </a:moveTo>
                <a:lnTo>
                  <a:pt x="344280" y="5094"/>
                </a:lnTo>
                <a:lnTo>
                  <a:pt x="345335" y="5262"/>
                </a:lnTo>
                <a:cubicBezTo>
                  <a:pt x="353971" y="8514"/>
                  <a:pt x="361067" y="13391"/>
                  <a:pt x="366619" y="19894"/>
                </a:cubicBezTo>
                <a:cubicBezTo>
                  <a:pt x="377727" y="32903"/>
                  <a:pt x="383279" y="48337"/>
                  <a:pt x="383278" y="66200"/>
                </a:cubicBezTo>
                <a:cubicBezTo>
                  <a:pt x="383278" y="77032"/>
                  <a:pt x="381438" y="86411"/>
                  <a:pt x="377755" y="94337"/>
                </a:cubicBezTo>
                <a:lnTo>
                  <a:pt x="211160" y="434537"/>
                </a:lnTo>
                <a:cubicBezTo>
                  <a:pt x="205801" y="445697"/>
                  <a:pt x="198211" y="454096"/>
                  <a:pt x="188389" y="459732"/>
                </a:cubicBezTo>
                <a:cubicBezTo>
                  <a:pt x="178567" y="465369"/>
                  <a:pt x="168073" y="468188"/>
                  <a:pt x="156912" y="468188"/>
                </a:cubicBezTo>
                <a:cubicBezTo>
                  <a:pt x="148596" y="468188"/>
                  <a:pt x="140803" y="466891"/>
                  <a:pt x="133534" y="464295"/>
                </a:cubicBezTo>
                <a:lnTo>
                  <a:pt x="133155" y="464076"/>
                </a:lnTo>
                <a:lnTo>
                  <a:pt x="132167" y="463912"/>
                </a:lnTo>
                <a:cubicBezTo>
                  <a:pt x="124898" y="461317"/>
                  <a:pt x="118152" y="45742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 w="22225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6" name="フリーフォーム: 図形 365">
            <a:extLst>
              <a:ext uri="{FF2B5EF4-FFF2-40B4-BE49-F238E27FC236}">
                <a16:creationId xmlns:a16="http://schemas.microsoft.com/office/drawing/2014/main" id="{8D10E290-305C-4464-96A5-2D2BD49F03D3}"/>
              </a:ext>
            </a:extLst>
          </p:cNvPr>
          <p:cNvSpPr/>
          <p:nvPr/>
        </p:nvSpPr>
        <p:spPr>
          <a:xfrm rot="20662361">
            <a:off x="7708194" y="427362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>
            <a:solidFill>
              <a:srgbClr val="FFAFE4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A2B910-FAD4-4612-AF5D-AB110AD571F1}"/>
              </a:ext>
            </a:extLst>
          </p:cNvPr>
          <p:cNvSpPr/>
          <p:nvPr/>
        </p:nvSpPr>
        <p:spPr>
          <a:xfrm>
            <a:off x="5585283" y="3244334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pc="-300" dirty="0">
                <a:latin typeface="Sylfaen" panose="010A0502050306030303" pitchFamily="18" charset="0"/>
              </a:rPr>
              <a:t>♪</a:t>
            </a:r>
            <a:r>
              <a:rPr lang="en-US" altLang="ja-JP" spc="-300" dirty="0">
                <a:latin typeface="QuickSilver" panose="040B7200000000000000" pitchFamily="82" charset="0"/>
              </a:rPr>
              <a:t>M 381 2</a:t>
            </a:r>
            <a:endParaRPr lang="ja-JP" altLang="en-US" spc="-300" dirty="0">
              <a:latin typeface="QuickSilver" panose="040B7200000000000000" pitchFamily="82" charset="0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F3ACAFBA-0A38-46E8-B6D3-82C6797A33F0}"/>
              </a:ext>
            </a:extLst>
          </p:cNvPr>
          <p:cNvSpPr/>
          <p:nvPr/>
        </p:nvSpPr>
        <p:spPr>
          <a:xfrm>
            <a:off x="7663939" y="3283402"/>
            <a:ext cx="1285328" cy="6104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MSM5232</a:t>
            </a:r>
          </a:p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+TA7630</a:t>
            </a:r>
          </a:p>
        </p:txBody>
      </p:sp>
      <p:pic>
        <p:nvPicPr>
          <p:cNvPr id="134" name="Picture 2" descr="img_0 (512Ã224)">
            <a:extLst>
              <a:ext uri="{FF2B5EF4-FFF2-40B4-BE49-F238E27FC236}">
                <a16:creationId xmlns:a16="http://schemas.microsoft.com/office/drawing/2014/main" id="{A67ED61F-4185-4845-B4C1-8AD370E04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6" t="14551" r="57437" b="34781"/>
          <a:stretch/>
        </p:blipFill>
        <p:spPr bwMode="auto">
          <a:xfrm>
            <a:off x="9536524" y="3150080"/>
            <a:ext cx="1630663" cy="10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D7339D5B-52D2-470E-BC32-B77E2C3A64B3}"/>
              </a:ext>
            </a:extLst>
          </p:cNvPr>
          <p:cNvSpPr/>
          <p:nvPr/>
        </p:nvSpPr>
        <p:spPr>
          <a:xfrm>
            <a:off x="8461137" y="4799783"/>
            <a:ext cx="1853541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rgbClr val="00B0F0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9C3BE605-B9F5-45EA-9FD5-39763655F0A1}"/>
              </a:ext>
            </a:extLst>
          </p:cNvPr>
          <p:cNvSpPr/>
          <p:nvPr/>
        </p:nvSpPr>
        <p:spPr>
          <a:xfrm>
            <a:off x="8419832" y="4753318"/>
            <a:ext cx="1853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B6F46157-D149-4D3F-9E2A-74442AE6528B}"/>
              </a:ext>
            </a:extLst>
          </p:cNvPr>
          <p:cNvSpPr/>
          <p:nvPr/>
        </p:nvSpPr>
        <p:spPr>
          <a:xfrm>
            <a:off x="8990739" y="5633333"/>
            <a:ext cx="1513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spc="-150" dirty="0">
                <a:solidFill>
                  <a:srgbClr val="C00000"/>
                </a:solidFill>
                <a:latin typeface="Tondo" panose="02000500000000000000" pitchFamily="2" charset="0"/>
              </a:rPr>
              <a:t>Beep</a:t>
            </a:r>
            <a:endParaRPr lang="ja-JP" altLang="en-US" sz="2800" spc="-150" dirty="0">
              <a:solidFill>
                <a:srgbClr val="C00000"/>
              </a:solidFill>
              <a:latin typeface="Tondo" panose="02000500000000000000" pitchFamily="2" charset="0"/>
            </a:endParaRPr>
          </a:p>
        </p:txBody>
      </p:sp>
      <p:pic>
        <p:nvPicPr>
          <p:cNvPr id="225" name="図 224">
            <a:extLst>
              <a:ext uri="{FF2B5EF4-FFF2-40B4-BE49-F238E27FC236}">
                <a16:creationId xmlns:a16="http://schemas.microsoft.com/office/drawing/2014/main" id="{6AC67F7F-7AC1-43DB-8435-429AB23C1D6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12264" y="3093033"/>
            <a:ext cx="594950" cy="291549"/>
          </a:xfrm>
          <a:prstGeom prst="rect">
            <a:avLst/>
          </a:prstGeom>
        </p:spPr>
      </p:pic>
      <p:pic>
        <p:nvPicPr>
          <p:cNvPr id="227" name="図 226">
            <a:extLst>
              <a:ext uri="{FF2B5EF4-FFF2-40B4-BE49-F238E27FC236}">
                <a16:creationId xmlns:a16="http://schemas.microsoft.com/office/drawing/2014/main" id="{11E20235-76DB-432B-850F-3305F6C0C08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5" y="2745355"/>
            <a:ext cx="609685" cy="304843"/>
          </a:xfrm>
          <a:prstGeom prst="rect">
            <a:avLst/>
          </a:prstGeom>
        </p:spPr>
      </p:pic>
      <p:grpSp>
        <p:nvGrpSpPr>
          <p:cNvPr id="148" name="グループ化 147">
            <a:extLst>
              <a:ext uri="{FF2B5EF4-FFF2-40B4-BE49-F238E27FC236}">
                <a16:creationId xmlns:a16="http://schemas.microsoft.com/office/drawing/2014/main" id="{3D94DD07-EB16-4B9A-B63F-949D73E3CA28}"/>
              </a:ext>
            </a:extLst>
          </p:cNvPr>
          <p:cNvGrpSpPr/>
          <p:nvPr/>
        </p:nvGrpSpPr>
        <p:grpSpPr>
          <a:xfrm>
            <a:off x="228345" y="2269078"/>
            <a:ext cx="628905" cy="279123"/>
            <a:chOff x="1099028" y="2078423"/>
            <a:chExt cx="1387661" cy="615878"/>
          </a:xfrm>
        </p:grpSpPr>
        <p:pic>
          <p:nvPicPr>
            <p:cNvPr id="149" name="図 148">
              <a:extLst>
                <a:ext uri="{FF2B5EF4-FFF2-40B4-BE49-F238E27FC236}">
                  <a16:creationId xmlns:a16="http://schemas.microsoft.com/office/drawing/2014/main" id="{7A5A837B-838C-4E46-AD82-582F5A4116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333" b="89815" l="3822" r="96603">
                          <a14:foregroundMark x1="35456" y1="44444" x2="35456" y2="44444"/>
                          <a14:foregroundMark x1="15074" y1="37037" x2="15074" y2="37037"/>
                          <a14:foregroundMark x1="3822" y1="29630" x2="3822" y2="29630"/>
                          <a14:foregroundMark x1="68153" y1="29630" x2="68153" y2="29630"/>
                          <a14:foregroundMark x1="96603" y1="37037" x2="96603" y2="370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9028" y="2078423"/>
              <a:ext cx="1387661" cy="317857"/>
            </a:xfrm>
            <a:prstGeom prst="rect">
              <a:avLst/>
            </a:prstGeom>
          </p:spPr>
        </p:pic>
        <p:pic>
          <p:nvPicPr>
            <p:cNvPr id="150" name="図 149">
              <a:extLst>
                <a:ext uri="{FF2B5EF4-FFF2-40B4-BE49-F238E27FC236}">
                  <a16:creationId xmlns:a16="http://schemas.microsoft.com/office/drawing/2014/main" id="{C95E8D0C-D50A-444D-9246-86F8471743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33" b="89815" l="4000" r="95111">
                          <a14:foregroundMark x1="21556" y1="53704" x2="21556" y2="53704"/>
                          <a14:foregroundMark x1="16222" y1="24074" x2="16222" y2="24074"/>
                          <a14:foregroundMark x1="4000" y1="49074" x2="4000" y2="49074"/>
                          <a14:foregroundMark x1="75111" y1="47222" x2="75111" y2="47222"/>
                          <a14:foregroundMark x1="95111" y1="45370" x2="95111" y2="45370"/>
                          <a14:foregroundMark x1="88889" y1="47222" x2="88889" y2="4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32352" y="2376444"/>
              <a:ext cx="1325721" cy="317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302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25FBDDD-039D-4390-8F6B-02121036DD38}"/>
              </a:ext>
            </a:extLst>
          </p:cNvPr>
          <p:cNvGrpSpPr/>
          <p:nvPr/>
        </p:nvGrpSpPr>
        <p:grpSpPr>
          <a:xfrm>
            <a:off x="429026" y="1351997"/>
            <a:ext cx="3315211" cy="1044786"/>
            <a:chOff x="3288136" y="1757681"/>
            <a:chExt cx="3315211" cy="104478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953208D-3440-466E-858B-FB22A0186960}"/>
                </a:ext>
              </a:extLst>
            </p:cNvPr>
            <p:cNvSpPr/>
            <p:nvPr/>
          </p:nvSpPr>
          <p:spPr>
            <a:xfrm>
              <a:off x="3288136" y="1757681"/>
              <a:ext cx="270088" cy="1044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F9FEB278-D6FA-4783-BF48-F3766181D919}"/>
                </a:ext>
              </a:extLst>
            </p:cNvPr>
            <p:cNvSpPr/>
            <p:nvPr/>
          </p:nvSpPr>
          <p:spPr>
            <a:xfrm>
              <a:off x="4030766" y="1757681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857DA32C-36CC-4D6B-84C0-C16483A264C2}"/>
                </a:ext>
              </a:extLst>
            </p:cNvPr>
            <p:cNvSpPr/>
            <p:nvPr/>
          </p:nvSpPr>
          <p:spPr>
            <a:xfrm>
              <a:off x="3647440" y="1757681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93CD2D2-DA28-4646-AC61-6EF91789C578}"/>
                </a:ext>
              </a:extLst>
            </p:cNvPr>
            <p:cNvSpPr/>
            <p:nvPr/>
          </p:nvSpPr>
          <p:spPr>
            <a:xfrm>
              <a:off x="4414092" y="1757681"/>
              <a:ext cx="1055253" cy="10447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51D49ADF-AB9C-4667-B1E9-FDAAC2147563}"/>
                </a:ext>
              </a:extLst>
            </p:cNvPr>
            <p:cNvSpPr/>
            <p:nvPr/>
          </p:nvSpPr>
          <p:spPr>
            <a:xfrm rot="5400000">
              <a:off x="5933899" y="2133019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0FD46A35-1FE3-4D83-8E58-84F14EB14034}"/>
                </a:ext>
              </a:extLst>
            </p:cNvPr>
            <p:cNvSpPr/>
            <p:nvPr/>
          </p:nvSpPr>
          <p:spPr>
            <a:xfrm rot="5400000">
              <a:off x="5944170" y="1757681"/>
              <a:ext cx="270088" cy="1044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E7F404D1-BCB2-4F23-AD67-121A5E68D63A}"/>
                </a:ext>
              </a:extLst>
            </p:cNvPr>
            <p:cNvSpPr/>
            <p:nvPr/>
          </p:nvSpPr>
          <p:spPr>
            <a:xfrm rot="16200000">
              <a:off x="5932159" y="1388087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AF12156-EF79-447B-BDEF-DE5352AF6A11}"/>
              </a:ext>
            </a:extLst>
          </p:cNvPr>
          <p:cNvGrpSpPr/>
          <p:nvPr/>
        </p:nvGrpSpPr>
        <p:grpSpPr>
          <a:xfrm>
            <a:off x="460740" y="2714431"/>
            <a:ext cx="3004408" cy="1018526"/>
            <a:chOff x="460740" y="2714431"/>
            <a:chExt cx="3004408" cy="1018526"/>
          </a:xfrm>
        </p:grpSpPr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E5DAB938-FF35-461F-BB75-44C1768CCE93}"/>
                </a:ext>
              </a:extLst>
            </p:cNvPr>
            <p:cNvGrpSpPr/>
            <p:nvPr/>
          </p:nvGrpSpPr>
          <p:grpSpPr>
            <a:xfrm>
              <a:off x="460740" y="2751098"/>
              <a:ext cx="655180" cy="981859"/>
              <a:chOff x="3288136" y="3156782"/>
              <a:chExt cx="655180" cy="981859"/>
            </a:xfrm>
          </p:grpSpPr>
          <p:sp>
            <p:nvSpPr>
              <p:cNvPr id="19" name="部分円 18">
                <a:extLst>
                  <a:ext uri="{FF2B5EF4-FFF2-40B4-BE49-F238E27FC236}">
                    <a16:creationId xmlns:a16="http://schemas.microsoft.com/office/drawing/2014/main" id="{559E5BEA-E307-489E-BB35-450D567DD6B2}"/>
                  </a:ext>
                </a:extLst>
              </p:cNvPr>
              <p:cNvSpPr/>
              <p:nvPr/>
            </p:nvSpPr>
            <p:spPr>
              <a:xfrm rot="10800000">
                <a:off x="3348082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フリーフォーム: 図形 35">
                <a:extLst>
                  <a:ext uri="{FF2B5EF4-FFF2-40B4-BE49-F238E27FC236}">
                    <a16:creationId xmlns:a16="http://schemas.microsoft.com/office/drawing/2014/main" id="{ED7D8BF9-707D-4D20-B633-23108D996EF8}"/>
                  </a:ext>
                </a:extLst>
              </p:cNvPr>
              <p:cNvSpPr/>
              <p:nvPr/>
            </p:nvSpPr>
            <p:spPr>
              <a:xfrm flipH="1">
                <a:off x="3288136" y="3156782"/>
                <a:ext cx="270088" cy="978352"/>
              </a:xfrm>
              <a:custGeom>
                <a:avLst/>
                <a:gdLst>
                  <a:gd name="connsiteX0" fmla="*/ 0 w 294110"/>
                  <a:gd name="connsiteY0" fmla="*/ 0 h 1044786"/>
                  <a:gd name="connsiteX1" fmla="*/ 12011 w 294110"/>
                  <a:gd name="connsiteY1" fmla="*/ 0 h 1044786"/>
                  <a:gd name="connsiteX2" fmla="*/ 294110 w 294110"/>
                  <a:gd name="connsiteY2" fmla="*/ 282099 h 1044786"/>
                  <a:gd name="connsiteX3" fmla="*/ 294109 w 294110"/>
                  <a:gd name="connsiteY3" fmla="*/ 1044786 h 1044786"/>
                  <a:gd name="connsiteX4" fmla="*/ 0 w 294110"/>
                  <a:gd name="connsiteY4" fmla="*/ 1044786 h 1044786"/>
                  <a:gd name="connsiteX5" fmla="*/ 0 w 294110"/>
                  <a:gd name="connsiteY5" fmla="*/ 0 h 104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4110" h="1044786">
                    <a:moveTo>
                      <a:pt x="0" y="0"/>
                    </a:moveTo>
                    <a:lnTo>
                      <a:pt x="12011" y="0"/>
                    </a:lnTo>
                    <a:cubicBezTo>
                      <a:pt x="167810" y="0"/>
                      <a:pt x="294110" y="126300"/>
                      <a:pt x="294110" y="282099"/>
                    </a:cubicBezTo>
                    <a:cubicBezTo>
                      <a:pt x="294110" y="536328"/>
                      <a:pt x="294109" y="790557"/>
                      <a:pt x="294109" y="1044786"/>
                    </a:cubicBezTo>
                    <a:lnTo>
                      <a:pt x="0" y="10447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62FE1AB7-6AAA-4BE5-B877-C07E781FEF27}"/>
                </a:ext>
              </a:extLst>
            </p:cNvPr>
            <p:cNvGrpSpPr/>
            <p:nvPr/>
          </p:nvGrpSpPr>
          <p:grpSpPr>
            <a:xfrm>
              <a:off x="1359192" y="2714431"/>
              <a:ext cx="664262" cy="1018526"/>
              <a:chOff x="4163335" y="3120115"/>
              <a:chExt cx="664262" cy="1018526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4C6C5C66-1C0E-4DD7-83D0-0E92A85676A0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フリーフォーム: 図形 39">
                <a:extLst>
                  <a:ext uri="{FF2B5EF4-FFF2-40B4-BE49-F238E27FC236}">
                    <a16:creationId xmlns:a16="http://schemas.microsoft.com/office/drawing/2014/main" id="{5C6C3261-6E5F-49B0-8E56-800F08E69820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部分円 38">
                <a:extLst>
                  <a:ext uri="{FF2B5EF4-FFF2-40B4-BE49-F238E27FC236}">
                    <a16:creationId xmlns:a16="http://schemas.microsoft.com/office/drawing/2014/main" id="{768B0311-40F9-4D0B-8063-6F8C4D4FDFE4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EA4993E9-51AC-4CB0-9047-6A0AF2E2939E}"/>
                </a:ext>
              </a:extLst>
            </p:cNvPr>
            <p:cNvGrpSpPr/>
            <p:nvPr/>
          </p:nvGrpSpPr>
          <p:grpSpPr>
            <a:xfrm>
              <a:off x="2309636" y="2715741"/>
              <a:ext cx="601198" cy="1013708"/>
              <a:chOff x="5168746" y="3121425"/>
              <a:chExt cx="601198" cy="1013708"/>
            </a:xfrm>
          </p:grpSpPr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99A24F43-DBE0-4002-A3A0-61EF8949A201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8507D519-6355-46A3-B3C3-3495975B9B0D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2" name="フリーフォーム: 図形 41">
              <a:extLst>
                <a:ext uri="{FF2B5EF4-FFF2-40B4-BE49-F238E27FC236}">
                  <a16:creationId xmlns:a16="http://schemas.microsoft.com/office/drawing/2014/main" id="{CED06221-FB3F-4C50-B714-F5BE28FFC671}"/>
                </a:ext>
              </a:extLst>
            </p:cNvPr>
            <p:cNvSpPr/>
            <p:nvPr/>
          </p:nvSpPr>
          <p:spPr>
            <a:xfrm>
              <a:off x="3195060" y="2751098"/>
              <a:ext cx="270088" cy="978352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D53E035-5FA6-4B22-89DE-A268F79F0D94}"/>
              </a:ext>
            </a:extLst>
          </p:cNvPr>
          <p:cNvGrpSpPr/>
          <p:nvPr/>
        </p:nvGrpSpPr>
        <p:grpSpPr>
          <a:xfrm>
            <a:off x="467661" y="4018690"/>
            <a:ext cx="3230212" cy="1022215"/>
            <a:chOff x="467661" y="4018690"/>
            <a:chExt cx="3230212" cy="1022215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B5055D17-E977-4B77-82CA-984B4AC469B9}"/>
                </a:ext>
              </a:extLst>
            </p:cNvPr>
            <p:cNvGrpSpPr/>
            <p:nvPr/>
          </p:nvGrpSpPr>
          <p:grpSpPr>
            <a:xfrm>
              <a:off x="467661" y="4022379"/>
              <a:ext cx="601198" cy="1013708"/>
              <a:chOff x="5168746" y="3121425"/>
              <a:chExt cx="601198" cy="1013708"/>
            </a:xfrm>
          </p:grpSpPr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34024253-766D-4D2E-8AB6-88D6B5CEE35B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0BD5BD64-DBA6-4110-A0B0-B4242F1AA92C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AEBEA07F-92B5-48FE-9291-0EA43455EDC7}"/>
                </a:ext>
              </a:extLst>
            </p:cNvPr>
            <p:cNvGrpSpPr/>
            <p:nvPr/>
          </p:nvGrpSpPr>
          <p:grpSpPr>
            <a:xfrm>
              <a:off x="1359192" y="4022379"/>
              <a:ext cx="664262" cy="1018526"/>
              <a:chOff x="4163335" y="3120115"/>
              <a:chExt cx="664262" cy="1018526"/>
            </a:xfrm>
          </p:grpSpPr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D58DA560-F528-4FE5-A3FD-D4E04F35A6D7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フリーフォーム: 図形 51">
                <a:extLst>
                  <a:ext uri="{FF2B5EF4-FFF2-40B4-BE49-F238E27FC236}">
                    <a16:creationId xmlns:a16="http://schemas.microsoft.com/office/drawing/2014/main" id="{DEB6531D-AB6F-4108-B231-B0B1735E4271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部分円 52">
                <a:extLst>
                  <a:ext uri="{FF2B5EF4-FFF2-40B4-BE49-F238E27FC236}">
                    <a16:creationId xmlns:a16="http://schemas.microsoft.com/office/drawing/2014/main" id="{C9CB706C-21C3-4108-95A2-8A7270C7C8A0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872947DB-FC50-4D2A-BA95-1F7F0A64D8AE}"/>
                </a:ext>
              </a:extLst>
            </p:cNvPr>
            <p:cNvGrpSpPr/>
            <p:nvPr/>
          </p:nvGrpSpPr>
          <p:grpSpPr>
            <a:xfrm>
              <a:off x="2309636" y="4018690"/>
              <a:ext cx="601198" cy="1013708"/>
              <a:chOff x="5168746" y="3121425"/>
              <a:chExt cx="601198" cy="1013708"/>
            </a:xfrm>
          </p:grpSpPr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24923C02-1ED9-4292-9862-8BDAB185FE03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>
                <a:extLst>
                  <a:ext uri="{FF2B5EF4-FFF2-40B4-BE49-F238E27FC236}">
                    <a16:creationId xmlns:a16="http://schemas.microsoft.com/office/drawing/2014/main" id="{70922B06-9BF1-48F4-96DC-6FD7F767981A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95D4F6A8-88F9-4D0A-9DF1-44CA30DF7473}"/>
                </a:ext>
              </a:extLst>
            </p:cNvPr>
            <p:cNvSpPr/>
            <p:nvPr/>
          </p:nvSpPr>
          <p:spPr>
            <a:xfrm>
              <a:off x="3096675" y="4227926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FE32FD6-38BF-4484-A271-17637B0C9B35}"/>
              </a:ext>
            </a:extLst>
          </p:cNvPr>
          <p:cNvSpPr/>
          <p:nvPr/>
        </p:nvSpPr>
        <p:spPr>
          <a:xfrm>
            <a:off x="4359166" y="809105"/>
            <a:ext cx="2549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rPr>
              <a:t>C140</a:t>
            </a:r>
            <a:endParaRPr lang="ja-JP" altLang="en-US" sz="7200" b="1" dirty="0">
              <a:ln w="28575">
                <a:solidFill>
                  <a:schemeClr val="bg2">
                    <a:lumMod val="25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lumMod val="75000"/>
                    </a:schemeClr>
                  </a:gs>
                  <a:gs pos="43000">
                    <a:srgbClr val="0070C0"/>
                  </a:gs>
                  <a:gs pos="55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ffectLst>
                <a:outerShdw dist="127000" dir="2700000" algn="tl" rotWithShape="0">
                  <a:schemeClr val="bg2">
                    <a:lumMod val="25000"/>
                  </a:schemeClr>
                </a:outerShdw>
              </a:effectLst>
              <a:latin typeface="Showcard Gothic" panose="04020904020102020604" pitchFamily="82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306A972-02B0-460B-AF3C-BCA2FA5F47C4}"/>
              </a:ext>
            </a:extLst>
          </p:cNvPr>
          <p:cNvGrpSpPr/>
          <p:nvPr/>
        </p:nvGrpSpPr>
        <p:grpSpPr>
          <a:xfrm>
            <a:off x="7468701" y="682897"/>
            <a:ext cx="2377153" cy="1338200"/>
            <a:chOff x="7761136" y="3490265"/>
            <a:chExt cx="2377153" cy="1338200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4E83727-3ED8-400C-8E75-11DFA4A7BD77}"/>
                </a:ext>
              </a:extLst>
            </p:cNvPr>
            <p:cNvSpPr/>
            <p:nvPr/>
          </p:nvSpPr>
          <p:spPr>
            <a:xfrm rot="20700000">
              <a:off x="7761136" y="3628136"/>
              <a:ext cx="8671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C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96BC8CD9-75F6-4545-8CDE-6D40D162E486}"/>
                </a:ext>
              </a:extLst>
            </p:cNvPr>
            <p:cNvSpPr/>
            <p:nvPr/>
          </p:nvSpPr>
          <p:spPr>
            <a:xfrm rot="21300000">
              <a:off x="8264577" y="3490265"/>
              <a:ext cx="8671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1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8293736-3DB3-4863-8FF7-75ADA52CF9E0}"/>
                </a:ext>
              </a:extLst>
            </p:cNvPr>
            <p:cNvSpPr/>
            <p:nvPr/>
          </p:nvSpPr>
          <p:spPr>
            <a:xfrm rot="300000">
              <a:off x="8819730" y="3496448"/>
              <a:ext cx="72521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4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B101570-FE35-4CCC-A6FB-9675EBA144BC}"/>
                </a:ext>
              </a:extLst>
            </p:cNvPr>
            <p:cNvSpPr/>
            <p:nvPr/>
          </p:nvSpPr>
          <p:spPr>
            <a:xfrm rot="900000">
              <a:off x="9413075" y="3549433"/>
              <a:ext cx="72521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0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</p:grpSp>
      <p:pic>
        <p:nvPicPr>
          <p:cNvPr id="1129" name="Picture 105" descr="「pcエンジン ロゴ」の画像検索結果&quot;">
            <a:extLst>
              <a:ext uri="{FF2B5EF4-FFF2-40B4-BE49-F238E27FC236}">
                <a16:creationId xmlns:a16="http://schemas.microsoft.com/office/drawing/2014/main" id="{7F5550D6-4D8C-4D7D-B71F-8B7C4122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6442" y="1866658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6" name="グループ化 1105">
            <a:extLst>
              <a:ext uri="{FF2B5EF4-FFF2-40B4-BE49-F238E27FC236}">
                <a16:creationId xmlns:a16="http://schemas.microsoft.com/office/drawing/2014/main" id="{54A6AD08-2A49-414B-AA8F-B215B75280F5}"/>
              </a:ext>
            </a:extLst>
          </p:cNvPr>
          <p:cNvGrpSpPr/>
          <p:nvPr/>
        </p:nvGrpSpPr>
        <p:grpSpPr>
          <a:xfrm>
            <a:off x="3972111" y="4743288"/>
            <a:ext cx="2977454" cy="1475700"/>
            <a:chOff x="5988250" y="4332798"/>
            <a:chExt cx="2977454" cy="1475700"/>
          </a:xfrm>
        </p:grpSpPr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4F04E2C4-3A30-4C8C-869D-26426E81F2DC}"/>
                </a:ext>
              </a:extLst>
            </p:cNvPr>
            <p:cNvSpPr/>
            <p:nvPr/>
          </p:nvSpPr>
          <p:spPr>
            <a:xfrm>
              <a:off x="5988250" y="4885168"/>
              <a:ext cx="29774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5400" dirty="0">
                  <a:ln w="57150">
                    <a:solidFill>
                      <a:srgbClr val="FC412B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ssion GT-R Condensed" panose="02000500000000000000" pitchFamily="2" charset="0"/>
                </a:rPr>
                <a:t>6280</a:t>
              </a:r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4A32F7DF-D357-4D29-B056-1BAC76735517}"/>
                </a:ext>
              </a:extLst>
            </p:cNvPr>
            <p:cNvSpPr/>
            <p:nvPr/>
          </p:nvSpPr>
          <p:spPr>
            <a:xfrm>
              <a:off x="5988250" y="4332798"/>
              <a:ext cx="29774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5400" dirty="0" err="1">
                  <a:ln w="0"/>
                  <a:solidFill>
                    <a:srgbClr val="FC412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ssion GT-R Condensed" panose="02000500000000000000" pitchFamily="2" charset="0"/>
                </a:rPr>
                <a:t>HuC</a:t>
              </a:r>
              <a:endParaRPr lang="en-US" altLang="ja-JP" sz="5400" dirty="0">
                <a:ln w="0"/>
                <a:solidFill>
                  <a:srgbClr val="FC412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ssion GT-R Condensed" panose="02000500000000000000" pitchFamily="2" charset="0"/>
              </a:endParaRP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9F7BB27-AD88-4D5A-84F8-CDB5231CF5CD}"/>
              </a:ext>
            </a:extLst>
          </p:cNvPr>
          <p:cNvGrpSpPr/>
          <p:nvPr/>
        </p:nvGrpSpPr>
        <p:grpSpPr>
          <a:xfrm>
            <a:off x="7748542" y="1798974"/>
            <a:ext cx="3896618" cy="2904911"/>
            <a:chOff x="7748542" y="1798974"/>
            <a:chExt cx="3896618" cy="2904911"/>
          </a:xfrm>
        </p:grpSpPr>
        <p:sp>
          <p:nvSpPr>
            <p:cNvPr id="1105" name="楕円 1104">
              <a:extLst>
                <a:ext uri="{FF2B5EF4-FFF2-40B4-BE49-F238E27FC236}">
                  <a16:creationId xmlns:a16="http://schemas.microsoft.com/office/drawing/2014/main" id="{4D91C100-BD4A-4E9D-AE7E-42A07DF17172}"/>
                </a:ext>
              </a:extLst>
            </p:cNvPr>
            <p:cNvSpPr/>
            <p:nvPr/>
          </p:nvSpPr>
          <p:spPr>
            <a:xfrm rot="21013589">
              <a:off x="8099623" y="3004858"/>
              <a:ext cx="3352116" cy="1132410"/>
            </a:xfrm>
            <a:prstGeom prst="ellipse">
              <a:avLst/>
            </a:prstGeom>
            <a:noFill/>
            <a:ln w="38100">
              <a:solidFill>
                <a:srgbClr val="F73C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AF110217-FCAA-4873-B80B-859AAC426CF5}"/>
                </a:ext>
              </a:extLst>
            </p:cNvPr>
            <p:cNvSpPr/>
            <p:nvPr/>
          </p:nvSpPr>
          <p:spPr>
            <a:xfrm rot="20608585">
              <a:off x="8843938" y="3687329"/>
              <a:ext cx="898136" cy="554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BBA42480-EE80-4B20-B8EB-6345B7E42867}"/>
                </a:ext>
              </a:extLst>
            </p:cNvPr>
            <p:cNvSpPr/>
            <p:nvPr/>
          </p:nvSpPr>
          <p:spPr>
            <a:xfrm>
              <a:off x="8750376" y="2723219"/>
              <a:ext cx="1869279" cy="6629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7" name="正方形/長方形 1106">
              <a:extLst>
                <a:ext uri="{FF2B5EF4-FFF2-40B4-BE49-F238E27FC236}">
                  <a16:creationId xmlns:a16="http://schemas.microsoft.com/office/drawing/2014/main" id="{F77F684F-8303-4EF9-A99E-5E1F14878A2F}"/>
                </a:ext>
              </a:extLst>
            </p:cNvPr>
            <p:cNvSpPr/>
            <p:nvPr/>
          </p:nvSpPr>
          <p:spPr>
            <a:xfrm>
              <a:off x="8386602" y="3834663"/>
              <a:ext cx="756475" cy="690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10" name="図 1109">
              <a:extLst>
                <a:ext uri="{FF2B5EF4-FFF2-40B4-BE49-F238E27FC236}">
                  <a16:creationId xmlns:a16="http://schemas.microsoft.com/office/drawing/2014/main" id="{341AA22A-B36D-448A-983A-27DE88FBF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8542" y="1798974"/>
              <a:ext cx="3896618" cy="290491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74" name="星: 4 pt 173">
              <a:extLst>
                <a:ext uri="{FF2B5EF4-FFF2-40B4-BE49-F238E27FC236}">
                  <a16:creationId xmlns:a16="http://schemas.microsoft.com/office/drawing/2014/main" id="{C49EAE5D-1636-4914-9F0F-2B50930A50FC}"/>
                </a:ext>
              </a:extLst>
            </p:cNvPr>
            <p:cNvSpPr/>
            <p:nvPr/>
          </p:nvSpPr>
          <p:spPr>
            <a:xfrm rot="3005734">
              <a:off x="10322099" y="2530136"/>
              <a:ext cx="512634" cy="1003424"/>
            </a:xfrm>
            <a:prstGeom prst="star4">
              <a:avLst>
                <a:gd name="adj" fmla="val 12817"/>
              </a:avLst>
            </a:prstGeom>
            <a:solidFill>
              <a:srgbClr val="FC412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" name="図 1">
            <a:extLst>
              <a:ext uri="{FF2B5EF4-FFF2-40B4-BE49-F238E27FC236}">
                <a16:creationId xmlns:a16="http://schemas.microsoft.com/office/drawing/2014/main" id="{A1F95CE0-BDA6-48DB-8F2F-168975EF0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921" y="2112859"/>
            <a:ext cx="605651" cy="334008"/>
          </a:xfrm>
          <a:prstGeom prst="rect">
            <a:avLst/>
          </a:prstGeom>
        </p:spPr>
      </p:pic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DE9E4365-0FFA-4441-939C-298D8A033826}"/>
              </a:ext>
            </a:extLst>
          </p:cNvPr>
          <p:cNvGrpSpPr/>
          <p:nvPr/>
        </p:nvGrpSpPr>
        <p:grpSpPr>
          <a:xfrm>
            <a:off x="3883138" y="2847072"/>
            <a:ext cx="566894" cy="192183"/>
            <a:chOff x="460740" y="2714431"/>
            <a:chExt cx="3004408" cy="1018526"/>
          </a:xfrm>
        </p:grpSpPr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C6759D05-48FC-4F29-9109-F4881DF6545C}"/>
                </a:ext>
              </a:extLst>
            </p:cNvPr>
            <p:cNvGrpSpPr/>
            <p:nvPr/>
          </p:nvGrpSpPr>
          <p:grpSpPr>
            <a:xfrm>
              <a:off x="460740" y="2751098"/>
              <a:ext cx="655180" cy="981859"/>
              <a:chOff x="3288136" y="3156782"/>
              <a:chExt cx="655180" cy="981859"/>
            </a:xfrm>
          </p:grpSpPr>
          <p:sp>
            <p:nvSpPr>
              <p:cNvPr id="78" name="部分円 77">
                <a:extLst>
                  <a:ext uri="{FF2B5EF4-FFF2-40B4-BE49-F238E27FC236}">
                    <a16:creationId xmlns:a16="http://schemas.microsoft.com/office/drawing/2014/main" id="{67EB304D-9F4F-4973-BC73-501180CD1286}"/>
                  </a:ext>
                </a:extLst>
              </p:cNvPr>
              <p:cNvSpPr/>
              <p:nvPr/>
            </p:nvSpPr>
            <p:spPr>
              <a:xfrm rot="10800000">
                <a:off x="3348082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フリーフォーム: 図形 78">
                <a:extLst>
                  <a:ext uri="{FF2B5EF4-FFF2-40B4-BE49-F238E27FC236}">
                    <a16:creationId xmlns:a16="http://schemas.microsoft.com/office/drawing/2014/main" id="{76273EE7-2725-4829-928D-BE5F7FE8F97D}"/>
                  </a:ext>
                </a:extLst>
              </p:cNvPr>
              <p:cNvSpPr/>
              <p:nvPr/>
            </p:nvSpPr>
            <p:spPr>
              <a:xfrm flipH="1">
                <a:off x="3288136" y="3156782"/>
                <a:ext cx="270088" cy="978352"/>
              </a:xfrm>
              <a:custGeom>
                <a:avLst/>
                <a:gdLst>
                  <a:gd name="connsiteX0" fmla="*/ 0 w 294110"/>
                  <a:gd name="connsiteY0" fmla="*/ 0 h 1044786"/>
                  <a:gd name="connsiteX1" fmla="*/ 12011 w 294110"/>
                  <a:gd name="connsiteY1" fmla="*/ 0 h 1044786"/>
                  <a:gd name="connsiteX2" fmla="*/ 294110 w 294110"/>
                  <a:gd name="connsiteY2" fmla="*/ 282099 h 1044786"/>
                  <a:gd name="connsiteX3" fmla="*/ 294109 w 294110"/>
                  <a:gd name="connsiteY3" fmla="*/ 1044786 h 1044786"/>
                  <a:gd name="connsiteX4" fmla="*/ 0 w 294110"/>
                  <a:gd name="connsiteY4" fmla="*/ 1044786 h 1044786"/>
                  <a:gd name="connsiteX5" fmla="*/ 0 w 294110"/>
                  <a:gd name="connsiteY5" fmla="*/ 0 h 104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4110" h="1044786">
                    <a:moveTo>
                      <a:pt x="0" y="0"/>
                    </a:moveTo>
                    <a:lnTo>
                      <a:pt x="12011" y="0"/>
                    </a:lnTo>
                    <a:cubicBezTo>
                      <a:pt x="167810" y="0"/>
                      <a:pt x="294110" y="126300"/>
                      <a:pt x="294110" y="282099"/>
                    </a:cubicBezTo>
                    <a:cubicBezTo>
                      <a:pt x="294110" y="536328"/>
                      <a:pt x="294109" y="790557"/>
                      <a:pt x="294109" y="1044786"/>
                    </a:cubicBezTo>
                    <a:lnTo>
                      <a:pt x="0" y="10447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12B41F64-7AA5-4DEB-9952-EA2F3865EB2A}"/>
                </a:ext>
              </a:extLst>
            </p:cNvPr>
            <p:cNvGrpSpPr/>
            <p:nvPr/>
          </p:nvGrpSpPr>
          <p:grpSpPr>
            <a:xfrm>
              <a:off x="1359192" y="2714431"/>
              <a:ext cx="664262" cy="1018526"/>
              <a:chOff x="4163335" y="3120115"/>
              <a:chExt cx="664262" cy="1018526"/>
            </a:xfrm>
          </p:grpSpPr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6A76EE0E-8F4A-441C-A439-9CEEE82B3E52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フリーフォーム: 図形 75">
                <a:extLst>
                  <a:ext uri="{FF2B5EF4-FFF2-40B4-BE49-F238E27FC236}">
                    <a16:creationId xmlns:a16="http://schemas.microsoft.com/office/drawing/2014/main" id="{F4F2C9DF-5F7B-4D28-B37D-0AC67FB2DAED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部分円 76">
                <a:extLst>
                  <a:ext uri="{FF2B5EF4-FFF2-40B4-BE49-F238E27FC236}">
                    <a16:creationId xmlns:a16="http://schemas.microsoft.com/office/drawing/2014/main" id="{C6626DB6-AB74-453D-B76A-DA7CCCDC3765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30E46969-7C57-44A1-837C-A102C58FA149}"/>
                </a:ext>
              </a:extLst>
            </p:cNvPr>
            <p:cNvGrpSpPr/>
            <p:nvPr/>
          </p:nvGrpSpPr>
          <p:grpSpPr>
            <a:xfrm>
              <a:off x="2309636" y="2715741"/>
              <a:ext cx="601198" cy="1013708"/>
              <a:chOff x="5168746" y="3121425"/>
              <a:chExt cx="601198" cy="1013708"/>
            </a:xfrm>
          </p:grpSpPr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4C2CA980-EF68-4BF5-A7A2-97B32380D881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FE7341CB-136C-40B3-820D-7783D070616A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フリーフォーム: 図形 71">
              <a:extLst>
                <a:ext uri="{FF2B5EF4-FFF2-40B4-BE49-F238E27FC236}">
                  <a16:creationId xmlns:a16="http://schemas.microsoft.com/office/drawing/2014/main" id="{84013544-2ADD-4A98-B36E-25D54AFF5DEB}"/>
                </a:ext>
              </a:extLst>
            </p:cNvPr>
            <p:cNvSpPr/>
            <p:nvPr/>
          </p:nvSpPr>
          <p:spPr>
            <a:xfrm>
              <a:off x="3195060" y="2751098"/>
              <a:ext cx="270088" cy="978352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790A34AF-B34F-40FC-B2FF-9A51C361639D}"/>
              </a:ext>
            </a:extLst>
          </p:cNvPr>
          <p:cNvGrpSpPr/>
          <p:nvPr/>
        </p:nvGrpSpPr>
        <p:grpSpPr>
          <a:xfrm>
            <a:off x="3883271" y="3154572"/>
            <a:ext cx="583345" cy="184602"/>
            <a:chOff x="467661" y="4018690"/>
            <a:chExt cx="3230212" cy="1022215"/>
          </a:xfrm>
        </p:grpSpPr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2A97AB2D-C9CE-4F10-926C-A24A153E6CA9}"/>
                </a:ext>
              </a:extLst>
            </p:cNvPr>
            <p:cNvGrpSpPr/>
            <p:nvPr/>
          </p:nvGrpSpPr>
          <p:grpSpPr>
            <a:xfrm>
              <a:off x="467661" y="4022379"/>
              <a:ext cx="601198" cy="1013708"/>
              <a:chOff x="5168746" y="3121425"/>
              <a:chExt cx="601198" cy="1013708"/>
            </a:xfrm>
          </p:grpSpPr>
          <p:sp>
            <p:nvSpPr>
              <p:cNvPr id="90" name="楕円 89">
                <a:extLst>
                  <a:ext uri="{FF2B5EF4-FFF2-40B4-BE49-F238E27FC236}">
                    <a16:creationId xmlns:a16="http://schemas.microsoft.com/office/drawing/2014/main" id="{BDBCA2B7-C0CC-4DF2-A441-239106A5C24D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楕円 90">
                <a:extLst>
                  <a:ext uri="{FF2B5EF4-FFF2-40B4-BE49-F238E27FC236}">
                    <a16:creationId xmlns:a16="http://schemas.microsoft.com/office/drawing/2014/main" id="{512670D2-561C-4D7B-AFE2-EF6FB88687A7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2342BD64-C987-4096-AFC0-FB07448EBCA3}"/>
                </a:ext>
              </a:extLst>
            </p:cNvPr>
            <p:cNvGrpSpPr/>
            <p:nvPr/>
          </p:nvGrpSpPr>
          <p:grpSpPr>
            <a:xfrm>
              <a:off x="1359192" y="4022379"/>
              <a:ext cx="664262" cy="1018526"/>
              <a:chOff x="4163335" y="3120115"/>
              <a:chExt cx="664262" cy="1018526"/>
            </a:xfrm>
          </p:grpSpPr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2E754A1A-3A15-49A0-A015-4E721FDA7515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フリーフォーム: 図形 87">
                <a:extLst>
                  <a:ext uri="{FF2B5EF4-FFF2-40B4-BE49-F238E27FC236}">
                    <a16:creationId xmlns:a16="http://schemas.microsoft.com/office/drawing/2014/main" id="{EE1BB04B-34C5-43C9-97C7-3AD07E3AE222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部分円 88">
                <a:extLst>
                  <a:ext uri="{FF2B5EF4-FFF2-40B4-BE49-F238E27FC236}">
                    <a16:creationId xmlns:a16="http://schemas.microsoft.com/office/drawing/2014/main" id="{EE966AE9-2E55-4395-B974-CFE0519C82D2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88F93094-835D-4415-BB44-83145FDBDC20}"/>
                </a:ext>
              </a:extLst>
            </p:cNvPr>
            <p:cNvGrpSpPr/>
            <p:nvPr/>
          </p:nvGrpSpPr>
          <p:grpSpPr>
            <a:xfrm>
              <a:off x="2309636" y="4018690"/>
              <a:ext cx="601198" cy="1013708"/>
              <a:chOff x="5168746" y="3121425"/>
              <a:chExt cx="601198" cy="1013708"/>
            </a:xfrm>
          </p:grpSpPr>
          <p:sp>
            <p:nvSpPr>
              <p:cNvPr id="85" name="楕円 84">
                <a:extLst>
                  <a:ext uri="{FF2B5EF4-FFF2-40B4-BE49-F238E27FC236}">
                    <a16:creationId xmlns:a16="http://schemas.microsoft.com/office/drawing/2014/main" id="{B025A804-384C-4ED4-8423-C01CEE2730CA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楕円 85">
                <a:extLst>
                  <a:ext uri="{FF2B5EF4-FFF2-40B4-BE49-F238E27FC236}">
                    <a16:creationId xmlns:a16="http://schemas.microsoft.com/office/drawing/2014/main" id="{562BFCAA-0D1A-40D5-BE55-0DEC340E9418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6574524D-045D-4B30-ABD6-A84B9EE6D1BA}"/>
                </a:ext>
              </a:extLst>
            </p:cNvPr>
            <p:cNvSpPr/>
            <p:nvPr/>
          </p:nvSpPr>
          <p:spPr>
            <a:xfrm>
              <a:off x="3096675" y="4227926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" name="図 8">
            <a:extLst>
              <a:ext uri="{FF2B5EF4-FFF2-40B4-BE49-F238E27FC236}">
                <a16:creationId xmlns:a16="http://schemas.microsoft.com/office/drawing/2014/main" id="{F2E6AE90-531F-4C5F-AD7F-083E82FAA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3608" y="4952048"/>
            <a:ext cx="591035" cy="55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2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29542DB2-7A25-4995-8F1B-D49C00677025}"/>
              </a:ext>
            </a:extLst>
          </p:cNvPr>
          <p:cNvSpPr/>
          <p:nvPr/>
        </p:nvSpPr>
        <p:spPr>
          <a:xfrm>
            <a:off x="2570287" y="1926992"/>
            <a:ext cx="1321776" cy="650634"/>
          </a:xfrm>
          <a:prstGeom prst="ellipse">
            <a:avLst/>
          </a:prstGeom>
          <a:solidFill>
            <a:srgbClr val="2DD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F217DC8-FB77-45AC-B7CB-85DCB6B036E5}"/>
              </a:ext>
            </a:extLst>
          </p:cNvPr>
          <p:cNvSpPr/>
          <p:nvPr/>
        </p:nvSpPr>
        <p:spPr>
          <a:xfrm>
            <a:off x="1324687" y="1330566"/>
            <a:ext cx="1321776" cy="650634"/>
          </a:xfrm>
          <a:prstGeom prst="ellipse">
            <a:avLst/>
          </a:prstGeom>
          <a:solidFill>
            <a:srgbClr val="F7F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4E1660B-BDA7-48A0-9327-C578FF5A5B93}"/>
              </a:ext>
            </a:extLst>
          </p:cNvPr>
          <p:cNvSpPr/>
          <p:nvPr/>
        </p:nvSpPr>
        <p:spPr>
          <a:xfrm>
            <a:off x="2157046" y="257538"/>
            <a:ext cx="1247060" cy="1247060"/>
          </a:xfrm>
          <a:prstGeom prst="ellipse">
            <a:avLst/>
          </a:prstGeom>
          <a:solidFill>
            <a:srgbClr val="FA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C905ECC-9A27-428B-A448-FECE8707DDE1}"/>
              </a:ext>
            </a:extLst>
          </p:cNvPr>
          <p:cNvSpPr/>
          <p:nvPr/>
        </p:nvSpPr>
        <p:spPr>
          <a:xfrm>
            <a:off x="3404106" y="881068"/>
            <a:ext cx="1245600" cy="1245600"/>
          </a:xfrm>
          <a:prstGeom prst="ellipse">
            <a:avLst/>
          </a:prstGeom>
          <a:solidFill>
            <a:srgbClr val="0B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5D61EA9-DCC5-4BC6-AF17-99BCC6ECCB1E}"/>
              </a:ext>
            </a:extLst>
          </p:cNvPr>
          <p:cNvGrpSpPr/>
          <p:nvPr/>
        </p:nvGrpSpPr>
        <p:grpSpPr>
          <a:xfrm>
            <a:off x="617485" y="3429000"/>
            <a:ext cx="4691049" cy="2320088"/>
            <a:chOff x="617485" y="3429000"/>
            <a:chExt cx="4691049" cy="2320088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5CFF0F9E-3D68-47E5-A4C9-FEAD865CE218}"/>
                </a:ext>
              </a:extLst>
            </p:cNvPr>
            <p:cNvSpPr/>
            <p:nvPr/>
          </p:nvSpPr>
          <p:spPr>
            <a:xfrm>
              <a:off x="2570287" y="5098454"/>
              <a:ext cx="1321776" cy="650634"/>
            </a:xfrm>
            <a:prstGeom prst="ellipse">
              <a:avLst/>
            </a:prstGeom>
            <a:solidFill>
              <a:srgbClr val="F7F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47D3FA4F-D5C6-4D8A-9778-666FEE3769E4}"/>
                </a:ext>
              </a:extLst>
            </p:cNvPr>
            <p:cNvSpPr/>
            <p:nvPr/>
          </p:nvSpPr>
          <p:spPr>
            <a:xfrm>
              <a:off x="1324687" y="4502028"/>
              <a:ext cx="1321776" cy="650634"/>
            </a:xfrm>
            <a:prstGeom prst="ellipse">
              <a:avLst/>
            </a:prstGeom>
            <a:solidFill>
              <a:srgbClr val="2DD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A697A304-8DA6-43FC-945F-9B5197B574F0}"/>
                </a:ext>
              </a:extLst>
            </p:cNvPr>
            <p:cNvSpPr/>
            <p:nvPr/>
          </p:nvSpPr>
          <p:spPr>
            <a:xfrm>
              <a:off x="2157046" y="3429000"/>
              <a:ext cx="1247060" cy="1247060"/>
            </a:xfrm>
            <a:prstGeom prst="ellipse">
              <a:avLst/>
            </a:prstGeom>
            <a:solidFill>
              <a:srgbClr val="0B1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EA1AF767-A3A8-4139-9525-AE53199452D5}"/>
                </a:ext>
              </a:extLst>
            </p:cNvPr>
            <p:cNvSpPr/>
            <p:nvPr/>
          </p:nvSpPr>
          <p:spPr>
            <a:xfrm>
              <a:off x="3404106" y="4052530"/>
              <a:ext cx="1245600" cy="1245600"/>
            </a:xfrm>
            <a:prstGeom prst="ellipse">
              <a:avLst/>
            </a:prstGeom>
            <a:solidFill>
              <a:srgbClr val="FA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EF81853F-4F8D-4AB1-8267-0E79638E040D}"/>
                </a:ext>
              </a:extLst>
            </p:cNvPr>
            <p:cNvSpPr/>
            <p:nvPr/>
          </p:nvSpPr>
          <p:spPr>
            <a:xfrm>
              <a:off x="617485" y="3975328"/>
              <a:ext cx="4691049" cy="12003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ja-JP" sz="7200" b="1" dirty="0">
                  <a:ln/>
                  <a:solidFill>
                    <a:schemeClr val="tx1">
                      <a:lumMod val="95000"/>
                      <a:lumOff val="5000"/>
                    </a:schemeClr>
                  </a:solidFill>
                  <a:latin typeface="HandelGothic BT" panose="04030805030B02020C03" pitchFamily="82" charset="0"/>
                </a:rPr>
                <a:t>SPC700</a:t>
              </a:r>
              <a:endParaRPr lang="ja-JP" altLang="en-US" sz="72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HandelGothic BT" panose="04030805030B02020C03" pitchFamily="82" charset="0"/>
              </a:endParaRPr>
            </a:p>
          </p:txBody>
        </p:sp>
      </p:grp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F52548E4-2B1D-4CCE-98B9-13F3BADF5237}"/>
              </a:ext>
            </a:extLst>
          </p:cNvPr>
          <p:cNvSpPr/>
          <p:nvPr/>
        </p:nvSpPr>
        <p:spPr>
          <a:xfrm>
            <a:off x="8223193" y="972293"/>
            <a:ext cx="960311" cy="960254"/>
          </a:xfrm>
          <a:custGeom>
            <a:avLst/>
            <a:gdLst>
              <a:gd name="connsiteX0" fmla="*/ 479303 w 960311"/>
              <a:gd name="connsiteY0" fmla="*/ 0 h 960254"/>
              <a:gd name="connsiteX1" fmla="*/ 960311 w 960311"/>
              <a:gd name="connsiteY1" fmla="*/ 481008 h 960254"/>
              <a:gd name="connsiteX2" fmla="*/ 576243 w 960311"/>
              <a:gd name="connsiteY2" fmla="*/ 952244 h 960254"/>
              <a:gd name="connsiteX3" fmla="*/ 496780 w 960311"/>
              <a:gd name="connsiteY3" fmla="*/ 960254 h 960254"/>
              <a:gd name="connsiteX4" fmla="*/ 498485 w 960311"/>
              <a:gd name="connsiteY4" fmla="*/ 943338 h 960254"/>
              <a:gd name="connsiteX5" fmla="*/ 17477 w 960311"/>
              <a:gd name="connsiteY5" fmla="*/ 462330 h 960254"/>
              <a:gd name="connsiteX6" fmla="*/ 0 w 960311"/>
              <a:gd name="connsiteY6" fmla="*/ 464092 h 960254"/>
              <a:gd name="connsiteX7" fmla="*/ 8067 w 960311"/>
              <a:gd name="connsiteY7" fmla="*/ 384068 h 960254"/>
              <a:gd name="connsiteX8" fmla="*/ 479303 w 960311"/>
              <a:gd name="connsiteY8" fmla="*/ 0 h 96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11" h="960254">
                <a:moveTo>
                  <a:pt x="479303" y="0"/>
                </a:moveTo>
                <a:cubicBezTo>
                  <a:pt x="744956" y="0"/>
                  <a:pt x="960311" y="215355"/>
                  <a:pt x="960311" y="481008"/>
                </a:cubicBezTo>
                <a:cubicBezTo>
                  <a:pt x="960311" y="713454"/>
                  <a:pt x="795430" y="907391"/>
                  <a:pt x="576243" y="952244"/>
                </a:cubicBezTo>
                <a:lnTo>
                  <a:pt x="496780" y="960254"/>
                </a:lnTo>
                <a:lnTo>
                  <a:pt x="498485" y="943338"/>
                </a:lnTo>
                <a:cubicBezTo>
                  <a:pt x="498485" y="677685"/>
                  <a:pt x="283130" y="462330"/>
                  <a:pt x="17477" y="462330"/>
                </a:cubicBezTo>
                <a:lnTo>
                  <a:pt x="0" y="464092"/>
                </a:lnTo>
                <a:lnTo>
                  <a:pt x="8067" y="384068"/>
                </a:lnTo>
                <a:cubicBezTo>
                  <a:pt x="52920" y="164881"/>
                  <a:pt x="246857" y="0"/>
                  <a:pt x="479303" y="0"/>
                </a:cubicBezTo>
                <a:close/>
              </a:path>
            </a:pathLst>
          </a:custGeom>
          <a:solidFill>
            <a:srgbClr val="FA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0043CECD-2612-42D6-824E-684703EE6777}"/>
              </a:ext>
            </a:extLst>
          </p:cNvPr>
          <p:cNvSpPr/>
          <p:nvPr/>
        </p:nvSpPr>
        <p:spPr>
          <a:xfrm>
            <a:off x="9183504" y="1474804"/>
            <a:ext cx="960311" cy="960254"/>
          </a:xfrm>
          <a:custGeom>
            <a:avLst/>
            <a:gdLst>
              <a:gd name="connsiteX0" fmla="*/ 479303 w 960311"/>
              <a:gd name="connsiteY0" fmla="*/ 0 h 960254"/>
              <a:gd name="connsiteX1" fmla="*/ 960311 w 960311"/>
              <a:gd name="connsiteY1" fmla="*/ 481008 h 960254"/>
              <a:gd name="connsiteX2" fmla="*/ 576243 w 960311"/>
              <a:gd name="connsiteY2" fmla="*/ 952244 h 960254"/>
              <a:gd name="connsiteX3" fmla="*/ 496780 w 960311"/>
              <a:gd name="connsiteY3" fmla="*/ 960254 h 960254"/>
              <a:gd name="connsiteX4" fmla="*/ 498485 w 960311"/>
              <a:gd name="connsiteY4" fmla="*/ 943338 h 960254"/>
              <a:gd name="connsiteX5" fmla="*/ 17477 w 960311"/>
              <a:gd name="connsiteY5" fmla="*/ 462330 h 960254"/>
              <a:gd name="connsiteX6" fmla="*/ 0 w 960311"/>
              <a:gd name="connsiteY6" fmla="*/ 464092 h 960254"/>
              <a:gd name="connsiteX7" fmla="*/ 8067 w 960311"/>
              <a:gd name="connsiteY7" fmla="*/ 384068 h 960254"/>
              <a:gd name="connsiteX8" fmla="*/ 479303 w 960311"/>
              <a:gd name="connsiteY8" fmla="*/ 0 h 96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11" h="960254">
                <a:moveTo>
                  <a:pt x="479303" y="0"/>
                </a:moveTo>
                <a:cubicBezTo>
                  <a:pt x="744956" y="0"/>
                  <a:pt x="960311" y="215355"/>
                  <a:pt x="960311" y="481008"/>
                </a:cubicBezTo>
                <a:cubicBezTo>
                  <a:pt x="960311" y="713454"/>
                  <a:pt x="795430" y="907391"/>
                  <a:pt x="576243" y="952244"/>
                </a:cubicBezTo>
                <a:lnTo>
                  <a:pt x="496780" y="960254"/>
                </a:lnTo>
                <a:lnTo>
                  <a:pt x="498485" y="943338"/>
                </a:lnTo>
                <a:cubicBezTo>
                  <a:pt x="498485" y="677685"/>
                  <a:pt x="283130" y="462330"/>
                  <a:pt x="17477" y="462330"/>
                </a:cubicBezTo>
                <a:lnTo>
                  <a:pt x="0" y="464092"/>
                </a:lnTo>
                <a:lnTo>
                  <a:pt x="8067" y="384068"/>
                </a:lnTo>
                <a:cubicBezTo>
                  <a:pt x="52920" y="164881"/>
                  <a:pt x="246857" y="0"/>
                  <a:pt x="479303" y="0"/>
                </a:cubicBezTo>
                <a:close/>
              </a:path>
            </a:pathLst>
          </a:custGeom>
          <a:solidFill>
            <a:srgbClr val="0B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59FE367-2E30-4BB3-B539-6A51A99EDA69}"/>
              </a:ext>
            </a:extLst>
          </p:cNvPr>
          <p:cNvSpPr/>
          <p:nvPr/>
        </p:nvSpPr>
        <p:spPr>
          <a:xfrm>
            <a:off x="8493567" y="2259000"/>
            <a:ext cx="1092816" cy="537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5F900103-5978-4947-AC24-216DA2449B0A}"/>
              </a:ext>
            </a:extLst>
          </p:cNvPr>
          <p:cNvSpPr/>
          <p:nvPr/>
        </p:nvSpPr>
        <p:spPr>
          <a:xfrm>
            <a:off x="7553756" y="1793334"/>
            <a:ext cx="1020861" cy="5025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939CE71-5C66-4DBD-A725-435D12C3F332}"/>
              </a:ext>
            </a:extLst>
          </p:cNvPr>
          <p:cNvGrpSpPr/>
          <p:nvPr/>
        </p:nvGrpSpPr>
        <p:grpSpPr>
          <a:xfrm>
            <a:off x="5483525" y="4133590"/>
            <a:ext cx="5212184" cy="1809750"/>
            <a:chOff x="4374200" y="4520940"/>
            <a:chExt cx="5212184" cy="1809750"/>
          </a:xfrm>
        </p:grpSpPr>
        <p:pic>
          <p:nvPicPr>
            <p:cNvPr id="2" name="Picture 2" descr="「SNES ロゴ」の画像検索結果">
              <a:extLst>
                <a:ext uri="{FF2B5EF4-FFF2-40B4-BE49-F238E27FC236}">
                  <a16:creationId xmlns:a16="http://schemas.microsoft.com/office/drawing/2014/main" id="{2E33C64E-D02E-4B2A-91D1-552A09E215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3467" y="4520940"/>
              <a:ext cx="2533650" cy="180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5EB54D0A-35E5-4B88-8419-D4DB0D1DE6D2}"/>
                </a:ext>
              </a:extLst>
            </p:cNvPr>
            <p:cNvSpPr/>
            <p:nvPr/>
          </p:nvSpPr>
          <p:spPr>
            <a:xfrm>
              <a:off x="4374200" y="4804531"/>
              <a:ext cx="5212184" cy="13234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ja-JP" sz="8000" b="1" dirty="0">
                  <a:ln/>
                  <a:solidFill>
                    <a:schemeClr val="accent3"/>
                  </a:solidFill>
                  <a:latin typeface="HandelGothic BT" panose="04030805030B02020C03" pitchFamily="82" charset="0"/>
                </a:rPr>
                <a:t>SPC700</a:t>
              </a:r>
              <a:endParaRPr lang="ja-JP" altLang="en-US" sz="8000" b="1" dirty="0">
                <a:ln/>
                <a:solidFill>
                  <a:schemeClr val="accent3"/>
                </a:solidFill>
                <a:latin typeface="HandelGothic BT" panose="04030805030B02020C03" pitchFamily="82" charset="0"/>
              </a:endParaRPr>
            </a:p>
          </p:txBody>
        </p:sp>
      </p:grpSp>
      <p:pic>
        <p:nvPicPr>
          <p:cNvPr id="4" name="図 3">
            <a:extLst>
              <a:ext uri="{FF2B5EF4-FFF2-40B4-BE49-F238E27FC236}">
                <a16:creationId xmlns:a16="http://schemas.microsoft.com/office/drawing/2014/main" id="{E9DBC7A4-10B0-450D-9CD8-266797447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54" y="3160652"/>
            <a:ext cx="884466" cy="30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5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FF95DA5-05B2-47F7-AE82-C2389B0EF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575" y="1963374"/>
            <a:ext cx="2381250" cy="976676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91025B0-B35A-48D2-9C69-F1AAA5E5F11F}"/>
              </a:ext>
            </a:extLst>
          </p:cNvPr>
          <p:cNvSpPr/>
          <p:nvPr/>
        </p:nvSpPr>
        <p:spPr>
          <a:xfrm>
            <a:off x="2060576" y="1851547"/>
            <a:ext cx="2381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7200" dirty="0">
                <a:latin typeface="SF Atarian System" panose="00000400000000000000" pitchFamily="2" charset="0"/>
              </a:rPr>
              <a:t>POKEY</a:t>
            </a:r>
            <a:endParaRPr lang="ja-JP" altLang="en-US" sz="7200" dirty="0">
              <a:latin typeface="SF Atarian System" panose="00000400000000000000" pitchFamily="2" charset="0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89490F5-F260-4372-8601-6F8CE488A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889" y="2465749"/>
            <a:ext cx="615978" cy="3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F445E1-A4C3-467A-BC89-5ABB7583FD52}"/>
              </a:ext>
            </a:extLst>
          </p:cNvPr>
          <p:cNvSpPr txBox="1"/>
          <p:nvPr/>
        </p:nvSpPr>
        <p:spPr>
          <a:xfrm>
            <a:off x="359736" y="1405952"/>
            <a:ext cx="11729981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MA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midi</a:t>
            </a:r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ME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mo</a:t>
            </a:r>
            <a:endParaRPr kumimoji="1" lang="ja-JP" altLang="en-US" sz="13800" dirty="0">
              <a:latin typeface="Mission GT-R Condensed" panose="02000500000000000000" pitchFamily="2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510DF3-B81F-497C-A162-8538F593A6A1}"/>
              </a:ext>
            </a:extLst>
          </p:cNvPr>
          <p:cNvSpPr txBox="1"/>
          <p:nvPr/>
        </p:nvSpPr>
        <p:spPr>
          <a:xfrm>
            <a:off x="5048338" y="4455257"/>
            <a:ext cx="1774845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altLang="ja-JP" sz="13800" dirty="0">
                <a:solidFill>
                  <a:srgbClr val="0BABD5"/>
                </a:solidFill>
                <a:latin typeface="Mission GT-R Condensed" panose="02000500000000000000" pitchFamily="2" charset="0"/>
              </a:rPr>
              <a:t>M</a:t>
            </a:r>
            <a:endParaRPr kumimoji="1" lang="ja-JP" altLang="en-US" sz="13800" dirty="0">
              <a:solidFill>
                <a:srgbClr val="0BABD5"/>
              </a:solidFill>
              <a:latin typeface="Mission GT-R Condensed" panose="02000500000000000000" pitchFamily="2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A61F60F-9A0F-4B71-BEBE-B49E25C8F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868" y="423284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7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50</Words>
  <Application>Microsoft Office PowerPoint</Application>
  <PresentationFormat>ワイド画面</PresentationFormat>
  <Paragraphs>42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25" baseType="lpstr">
      <vt:lpstr>游ゴシック</vt:lpstr>
      <vt:lpstr>游ゴシック Light</vt:lpstr>
      <vt:lpstr>Agency FB</vt:lpstr>
      <vt:lpstr>AR JULIAN</vt:lpstr>
      <vt:lpstr>Arial</vt:lpstr>
      <vt:lpstr>Bahnschrift Condensed</vt:lpstr>
      <vt:lpstr>Bauhaus 93</vt:lpstr>
      <vt:lpstr>DSEG14 Modern Mini</vt:lpstr>
      <vt:lpstr>Engravers MT</vt:lpstr>
      <vt:lpstr>HandelGothic BT</vt:lpstr>
      <vt:lpstr>Kaushan Script</vt:lpstr>
      <vt:lpstr>Mission GT-R Condensed</vt:lpstr>
      <vt:lpstr>Nintender</vt:lpstr>
      <vt:lpstr>NiseSega</vt:lpstr>
      <vt:lpstr>QuickSilver</vt:lpstr>
      <vt:lpstr>SF Atarian System</vt:lpstr>
      <vt:lpstr>Showcard Gothic</vt:lpstr>
      <vt:lpstr>Sylfaen</vt:lpstr>
      <vt:lpstr>Tondo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賢一 伊藤</dc:creator>
  <cp:lastModifiedBy>賢一 伊藤</cp:lastModifiedBy>
  <cp:revision>83</cp:revision>
  <dcterms:created xsi:type="dcterms:W3CDTF">2019-08-10T16:46:36Z</dcterms:created>
  <dcterms:modified xsi:type="dcterms:W3CDTF">2019-12-21T04:45:50Z</dcterms:modified>
</cp:coreProperties>
</file>