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on. But </a:t>
            </a:r>
            <a:r>
              <a:rPr lang="en-US" altLang="ja-JP"/>
              <a:t>CH340 may not</a:t>
            </a:r>
            <a:r>
              <a:rPr kumimoji="1" lang="en-US" altLang="ja-JP" dirty="0"/>
              <a:t>) </a:t>
            </a:r>
            <a:r>
              <a:rPr kumimoji="1" lang="en-US" altLang="ja-JP"/>
              <a:t>dongle (Note</a:t>
            </a:r>
            <a:r>
              <a:rPr kumimoji="1" lang="en-US" altLang="ja-JP" dirty="0"/>
              <a:t>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/>
              <a:t>VGM Player </a:t>
            </a:r>
            <a:r>
              <a:rPr kumimoji="1" lang="en-US" altLang="ja-JP" dirty="0"/>
              <a:t>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Bandwidth of UART is narrow. So you can not play heavy data properly.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AEBF516-8B7B-4358-9F0D-FC3E1F9FEBD5}"/>
              </a:ext>
            </a:extLst>
          </p:cNvPr>
          <p:cNvSpPr/>
          <p:nvPr/>
        </p:nvSpPr>
        <p:spPr>
          <a:xfrm>
            <a:off x="5235913" y="1537634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 Select interface ID</a:t>
            </a:r>
          </a:p>
          <a:p>
            <a:pPr algn="ctr"/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pPr algn="ctr"/>
            <a:r>
              <a:rPr kumimoji="1" lang="en-US" altLang="ja-JP" dirty="0"/>
              <a:t>FDTI ID# for FTDI2xxx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Connect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( </a:t>
            </a:r>
            <a:r>
              <a:rPr kumimoji="1" lang="en-US" altLang="ja-JP" dirty="0">
                <a:solidFill>
                  <a:srgbClr val="7030A0"/>
                </a:solidFill>
              </a:rPr>
              <a:t>7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kumimoji="1" lang="en-US" altLang="ja-JP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dirty="0"/>
              <a:t> 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( </a:t>
            </a:r>
            <a:r>
              <a:rPr kumimoji="1" lang="en-US" altLang="ja-JP" dirty="0">
                <a:solidFill>
                  <a:srgbClr val="7030A0"/>
                </a:solidFill>
              </a:rPr>
              <a:t>0 is max accuracy but heavy. 0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kumimoji="1" lang="en-US" altLang="ja-JP" dirty="0">
                <a:solidFill>
                  <a:srgbClr val="7030A0"/>
                </a:solidFill>
              </a:rPr>
              <a:t>20 is the normal range</a:t>
            </a:r>
            <a:r>
              <a:rPr kumimoji="1" lang="en-US" altLang="ja-JP" dirty="0"/>
              <a:t> 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235913" y="1558669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for UART: </a:t>
            </a:r>
            <a:r>
              <a:rPr kumimoji="1" lang="en-US" altLang="ja-JP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dirty="0">
                <a:solidFill>
                  <a:srgbClr val="7030A0"/>
                </a:solidFill>
              </a:rPr>
              <a:t>#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for FTDI2xxx: </a:t>
            </a:r>
            <a:r>
              <a:rPr kumimoji="1" lang="en-US" altLang="ja-JP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1146</Words>
  <Application>Microsoft Office PowerPoint</Application>
  <PresentationFormat>ワイド画面</PresentationFormat>
  <Paragraphs>189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2021-05-29T10:55:58Z</dcterms:modified>
</cp:coreProperties>
</file>