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B"/>
    <a:srgbClr val="FF66CC"/>
    <a:srgbClr val="FFAFE4"/>
    <a:srgbClr val="FFD1F0"/>
    <a:srgbClr val="4B1E78"/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8144" y="-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AE223E-A958-4E93-87C4-018B375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54" y="3135518"/>
            <a:ext cx="1481163" cy="596166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C071C-18F3-42B4-AA5E-F3D34F8F95FC}"/>
              </a:ext>
            </a:extLst>
          </p:cNvPr>
          <p:cNvSpPr/>
          <p:nvPr/>
        </p:nvSpPr>
        <p:spPr>
          <a:xfrm>
            <a:off x="3514357" y="316738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  <a:latin typeface="Nintender" panose="02000500000000000000" pitchFamily="2" charset="0"/>
              </a:rPr>
              <a:t>R</a:t>
            </a:r>
            <a:r>
              <a:rPr lang="en-US" altLang="ja-JP" dirty="0">
                <a:solidFill>
                  <a:schemeClr val="bg1"/>
                </a:solidFill>
                <a:latin typeface="Nintender" panose="02000500000000000000" pitchFamily="2" charset="0"/>
              </a:rPr>
              <a:t>P2A03</a:t>
            </a:r>
            <a:endParaRPr lang="ja-JP" altLang="en-US" sz="2800" baseline="100000" dirty="0">
              <a:solidFill>
                <a:schemeClr val="bg1"/>
              </a:solidFill>
              <a:latin typeface="Nintender" panose="02000500000000000000" pitchFamily="2" charset="0"/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9B427C14-1CCD-4F50-9B34-F62BC82857DE}"/>
              </a:ext>
            </a:extLst>
          </p:cNvPr>
          <p:cNvSpPr/>
          <p:nvPr/>
        </p:nvSpPr>
        <p:spPr>
          <a:xfrm>
            <a:off x="3501410" y="3201133"/>
            <a:ext cx="1350050" cy="464934"/>
          </a:xfrm>
          <a:prstGeom prst="flowChartTermina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55630BB-F577-44AE-9ABA-297D50F0ADD5}"/>
              </a:ext>
            </a:extLst>
          </p:cNvPr>
          <p:cNvSpPr/>
          <p:nvPr/>
        </p:nvSpPr>
        <p:spPr>
          <a:xfrm>
            <a:off x="4631061" y="3361339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aseline="100000" dirty="0">
                <a:solidFill>
                  <a:schemeClr val="bg1"/>
                </a:solidFill>
                <a:latin typeface="Nintender" panose="02000500000000000000" pitchFamily="2" charset="0"/>
              </a:rPr>
              <a:t>®</a:t>
            </a:r>
            <a:endParaRPr lang="ja-JP" altLang="en-US" dirty="0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3" y="4873759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37</Words>
  <Application>Microsoft Office PowerPoint</Application>
  <PresentationFormat>ワイド画面</PresentationFormat>
  <Paragraphs>29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7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DSEG14 Modern Mini</vt:lpstr>
      <vt:lpstr>Engravers MT</vt:lpstr>
      <vt:lpstr>Kaushan Script</vt:lpstr>
      <vt:lpstr>Mission GT-R Condensed</vt:lpstr>
      <vt:lpstr>Nintender</vt:lpstr>
      <vt:lpstr>NiseSega</vt:lpstr>
      <vt:lpstr>QuickSilver</vt:lpstr>
      <vt:lpstr>Sylfaen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49</cp:revision>
  <dcterms:created xsi:type="dcterms:W3CDTF">2019-08-10T16:46:36Z</dcterms:created>
  <dcterms:modified xsi:type="dcterms:W3CDTF">2019-08-18T05:06:31Z</dcterms:modified>
</cp:coreProperties>
</file>