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7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V4.4.4.0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868194"/>
            <a:ext cx="1683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en-US" altLang="ja-JP" sz="1600" baseline="30000" dirty="0"/>
              <a:t>st</a:t>
            </a:r>
            <a:r>
              <a:rPr kumimoji="1" lang="en-US" altLang="ja-JP" sz="1600" dirty="0"/>
              <a:t>(Start)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868194"/>
            <a:ext cx="1722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2</a:t>
            </a:r>
            <a:r>
              <a:rPr kumimoji="1" lang="en-US" altLang="ja-JP" sz="1600" baseline="30000" dirty="0"/>
              <a:t>nd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clk</a:t>
            </a:r>
            <a:r>
              <a:rPr kumimoji="1" lang="en-US" altLang="ja-JP" sz="1600" dirty="0"/>
              <a:t>=0)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868194"/>
            <a:ext cx="1747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clk</a:t>
            </a:r>
            <a:r>
              <a:rPr kumimoji="1" lang="en-US" altLang="ja-JP" sz="1600" dirty="0"/>
              <a:t>=1)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868194"/>
            <a:ext cx="174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4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clk</a:t>
            </a:r>
            <a:r>
              <a:rPr kumimoji="1" lang="en-US" altLang="ja-JP" sz="1600" dirty="0"/>
              <a:t>=0)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868194"/>
            <a:ext cx="1701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5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clk</a:t>
            </a:r>
            <a:r>
              <a:rPr kumimoji="1" lang="en-US" altLang="ja-JP" sz="1600" dirty="0"/>
              <a:t>=1)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150468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150468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76461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814434"/>
            <a:ext cx="931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724885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814434"/>
            <a:ext cx="931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4442568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4442568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4127241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Start</a:t>
            </a:r>
            <a:endParaRPr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4426063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Clk</a:t>
            </a:r>
            <a:endParaRPr lang="ja-JP" altLang="en-US" sz="16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3211097"/>
            <a:ext cx="7540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…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3328</Words>
  <Application>Microsoft Office PowerPoint</Application>
  <PresentationFormat>ワイド画面</PresentationFormat>
  <Paragraphs>652</Paragraphs>
  <Slides>35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4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2022-11-14T13:53:45Z</dcterms:modified>
</cp:coreProperties>
</file>