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3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73" r:id="rId20"/>
    <p:sldId id="278" r:id="rId21"/>
    <p:sldId id="275" r:id="rId22"/>
    <p:sldId id="264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5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0.6.1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</a:t>
            </a:r>
            <a:r>
              <a:rPr lang="en-US" altLang="ja-JP"/>
              <a:t>the following to the JOYSTICK PORT 2.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2533</Words>
  <Application>Microsoft Office PowerPoint</Application>
  <PresentationFormat>ワイド画面</PresentationFormat>
  <Paragraphs>538</Paragraphs>
  <Slides>31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2021-12-20T05:42:04Z</dcterms:modified>
</cp:coreProperties>
</file>