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1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4" r:id="rId16"/>
    <p:sldId id="277" r:id="rId17"/>
    <p:sldId id="273" r:id="rId18"/>
    <p:sldId id="27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2" autoAdjust="0"/>
    <p:restoredTop sz="94660"/>
  </p:normalViewPr>
  <p:slideViewPr>
    <p:cSldViewPr snapToGrid="0">
      <p:cViewPr>
        <p:scale>
          <a:sx n="150" d="100"/>
          <a:sy n="150" d="100"/>
        </p:scale>
        <p:origin x="-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43" y="548867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1589"/>
            <a:ext cx="3819524" cy="63278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111589"/>
            <a:ext cx="1950243" cy="641511"/>
          </a:xfrm>
          <a:prstGeom prst="bentConnector3">
            <a:avLst>
              <a:gd name="adj1" fmla="val -18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88418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4" y="6080329"/>
            <a:ext cx="752144" cy="7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(Square/Tri/Noise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only).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4951642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762459"/>
            <a:ext cx="2357438" cy="238232"/>
          </a:xfrm>
          <a:prstGeom prst="bentConnector3">
            <a:avLst>
              <a:gd name="adj1" fmla="val 70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08038"/>
            <a:ext cx="2140969" cy="530553"/>
          </a:xfrm>
          <a:prstGeom prst="bentConnector3">
            <a:avLst>
              <a:gd name="adj1" fmla="val 1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191126"/>
            <a:ext cx="2271713" cy="406883"/>
          </a:xfrm>
          <a:prstGeom prst="bentConnector3">
            <a:avLst>
              <a:gd name="adj1" fmla="val 31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272807"/>
            <a:ext cx="2407669" cy="300016"/>
          </a:xfrm>
          <a:prstGeom prst="bentConnector3">
            <a:avLst>
              <a:gd name="adj1" fmla="val 35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341143"/>
            <a:ext cx="2504685" cy="201697"/>
          </a:xfrm>
          <a:prstGeom prst="bentConnector3">
            <a:avLst>
              <a:gd name="adj1" fmla="val -19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29202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890984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10224"/>
            <a:ext cx="895755" cy="380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4" y="6080329"/>
            <a:ext cx="752144" cy="752144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275375"/>
            <a:ext cx="1365396" cy="226884"/>
          </a:xfrm>
          <a:prstGeom prst="bentConnector3">
            <a:avLst>
              <a:gd name="adj1" fmla="val -9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15371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</a:t>
            </a:r>
            <a:r>
              <a:rPr kumimoji="1" lang="en-US" altLang="ja-JP" dirty="0" err="1"/>
              <a:t>VGMPlay_nes.nes</a:t>
            </a:r>
            <a:r>
              <a:rPr kumimoji="1" lang="en-US" altLang="ja-JP" dirty="0"/>
              <a:t>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481DCC-C69C-4094-8F11-85281F2345A8}"/>
              </a:ext>
            </a:extLst>
          </p:cNvPr>
          <p:cNvSpPr txBox="1"/>
          <p:nvPr/>
        </p:nvSpPr>
        <p:spPr>
          <a:xfrm>
            <a:off x="3045229" y="5952574"/>
            <a:ext cx="6101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600" dirty="0">
                <a:solidFill>
                  <a:srgbClr val="FF0000"/>
                </a:solidFill>
              </a:rPr>
            </a:br>
            <a:r>
              <a:rPr lang="en-US" altLang="ja-JP" sz="16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1276</Words>
  <Application>Microsoft Office PowerPoint</Application>
  <PresentationFormat>ワイド画面</PresentationFormat>
  <Paragraphs>198</Paragraphs>
  <Slides>19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Interface(VSIF) Settings</vt:lpstr>
      <vt:lpstr>VGMPlayer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2021-06-19T14:43:22Z</dcterms:modified>
</cp:coreProperties>
</file>