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6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2022/8/23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V4.3.0.0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D1A2E0-7216-A762-4AE0-CFCAD963A83A}"/>
              </a:ext>
            </a:extLst>
          </p:cNvPr>
          <p:cNvSpPr/>
          <p:nvPr/>
        </p:nvSpPr>
        <p:spPr>
          <a:xfrm>
            <a:off x="8468436" y="5973782"/>
            <a:ext cx="1061373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81594D-7231-EAF3-1479-1343656D9716}"/>
              </a:ext>
            </a:extLst>
          </p:cNvPr>
          <p:cNvSpPr/>
          <p:nvPr/>
        </p:nvSpPr>
        <p:spPr>
          <a:xfrm>
            <a:off x="8809630" y="5983463"/>
            <a:ext cx="873034" cy="82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AF3AD2-DA31-E7A0-5031-F17FB9C6F806}"/>
              </a:ext>
            </a:extLst>
          </p:cNvPr>
          <p:cNvSpPr/>
          <p:nvPr/>
        </p:nvSpPr>
        <p:spPr>
          <a:xfrm>
            <a:off x="8721955" y="6056052"/>
            <a:ext cx="807854" cy="74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18F38B-941B-9710-5159-5FB32B1B720A}"/>
              </a:ext>
            </a:extLst>
          </p:cNvPr>
          <p:cNvSpPr/>
          <p:nvPr/>
        </p:nvSpPr>
        <p:spPr>
          <a:xfrm>
            <a:off x="8721955" y="5984562"/>
            <a:ext cx="807854" cy="820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/>
              <a:t>C64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93,750 bytes / sec</a:t>
            </a:r>
          </a:p>
          <a:p>
            <a:r>
              <a:rPr kumimoji="1" lang="en-US" altLang="ja-JP" dirty="0"/>
              <a:t>1 packet : 6 bytes~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Burst Transfer mode: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Burst or Not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899403" y="5551136"/>
            <a:ext cx="1219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(last)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BB4C7C6-65EC-C22B-0918-3CC8A797D830}"/>
              </a:ext>
            </a:extLst>
          </p:cNvPr>
          <p:cNvSpPr txBox="1"/>
          <p:nvPr/>
        </p:nvSpPr>
        <p:spPr>
          <a:xfrm>
            <a:off x="7639678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F3D75EE-5EDB-1999-25CD-F326245F8B42}"/>
              </a:ext>
            </a:extLst>
          </p:cNvPr>
          <p:cNvSpPr txBox="1"/>
          <p:nvPr/>
        </p:nvSpPr>
        <p:spPr>
          <a:xfrm>
            <a:off x="2433852" y="6321954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800" dirty="0"/>
              <a:t>Burst 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2960</Words>
  <Application>Microsoft Office PowerPoint</Application>
  <PresentationFormat>ワイド画面</PresentationFormat>
  <Paragraphs>625</Paragraphs>
  <Slides>34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2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  <vt:lpstr>VSIF – C64(FTDI) SPECIFICATION for SID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2022-08-23T13:04:53Z</dcterms:modified>
</cp:coreProperties>
</file>