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BB"/>
    <a:srgbClr val="FF66CC"/>
    <a:srgbClr val="FFAFE4"/>
    <a:srgbClr val="FFD1F0"/>
    <a:srgbClr val="4B1E78"/>
    <a:srgbClr val="0BA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6" autoAdjust="0"/>
  </p:normalViewPr>
  <p:slideViewPr>
    <p:cSldViewPr snapToGrid="0">
      <p:cViewPr varScale="1">
        <p:scale>
          <a:sx n="81" d="100"/>
          <a:sy n="81" d="100"/>
        </p:scale>
        <p:origin x="72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2019/9/29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CAE223E-A958-4E93-87C4-018B3757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854" y="3135518"/>
            <a:ext cx="1481163" cy="596166"/>
          </a:xfrm>
          <a:prstGeom prst="rect">
            <a:avLst/>
          </a:prstGeom>
        </p:spPr>
      </p:pic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pic>
        <p:nvPicPr>
          <p:cNvPr id="121" name="図 120">
            <a:extLst>
              <a:ext uri="{FF2B5EF4-FFF2-40B4-BE49-F238E27FC236}">
                <a16:creationId xmlns:a16="http://schemas.microsoft.com/office/drawing/2014/main" id="{91DCBB89-26D3-4749-9B58-4792DDE0C6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33" b="89815" l="3822" r="96603">
                        <a14:foregroundMark x1="35456" y1="44444" x2="35456" y2="44444"/>
                        <a14:foregroundMark x1="15074" y1="37037" x2="15074" y2="37037"/>
                        <a14:foregroundMark x1="3822" y1="29630" x2="3822" y2="29630"/>
                        <a14:foregroundMark x1="68153" y1="29630" x2="68153" y2="29630"/>
                        <a14:foregroundMark x1="96603" y1="37037" x2="96603" y2="37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028" y="2078423"/>
            <a:ext cx="1387661" cy="317857"/>
          </a:xfrm>
          <a:prstGeom prst="rect">
            <a:avLst/>
          </a:prstGeom>
        </p:spPr>
      </p:pic>
      <p:pic>
        <p:nvPicPr>
          <p:cNvPr id="122" name="図 121">
            <a:extLst>
              <a:ext uri="{FF2B5EF4-FFF2-40B4-BE49-F238E27FC236}">
                <a16:creationId xmlns:a16="http://schemas.microsoft.com/office/drawing/2014/main" id="{5DB9373A-3A88-4DD4-960C-7AAB423788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333" b="89815" l="4000" r="95111">
                        <a14:foregroundMark x1="21556" y1="53704" x2="21556" y2="53704"/>
                        <a14:foregroundMark x1="16222" y1="24074" x2="16222" y2="24074"/>
                        <a14:foregroundMark x1="4000" y1="49074" x2="4000" y2="49074"/>
                        <a14:foregroundMark x1="75111" y1="47222" x2="75111" y2="47222"/>
                        <a14:foregroundMark x1="95111" y1="45370" x2="95111" y2="45370"/>
                        <a14:foregroundMark x1="88889" y1="47222" x2="88889" y2="4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352" y="2376444"/>
            <a:ext cx="1325721" cy="317857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9C071C-18F3-42B4-AA5E-F3D34F8F95FC}"/>
              </a:ext>
            </a:extLst>
          </p:cNvPr>
          <p:cNvSpPr/>
          <p:nvPr/>
        </p:nvSpPr>
        <p:spPr>
          <a:xfrm>
            <a:off x="3514357" y="3167389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chemeClr val="bg1"/>
                </a:solidFill>
                <a:latin typeface="Nintender" panose="02000500000000000000" pitchFamily="2" charset="0"/>
              </a:rPr>
              <a:t>R</a:t>
            </a:r>
            <a:r>
              <a:rPr lang="en-US" altLang="ja-JP" dirty="0">
                <a:solidFill>
                  <a:schemeClr val="bg1"/>
                </a:solidFill>
                <a:latin typeface="Nintender" panose="02000500000000000000" pitchFamily="2" charset="0"/>
              </a:rPr>
              <a:t>P2A03</a:t>
            </a:r>
            <a:endParaRPr lang="ja-JP" altLang="en-US" sz="2800" baseline="100000" dirty="0">
              <a:solidFill>
                <a:schemeClr val="bg1"/>
              </a:solidFill>
              <a:latin typeface="Nintender" panose="02000500000000000000" pitchFamily="2" charset="0"/>
            </a:endParaRPr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9B427C14-1CCD-4F50-9B34-F62BC82857DE}"/>
              </a:ext>
            </a:extLst>
          </p:cNvPr>
          <p:cNvSpPr/>
          <p:nvPr/>
        </p:nvSpPr>
        <p:spPr>
          <a:xfrm>
            <a:off x="3501410" y="3201133"/>
            <a:ext cx="1350050" cy="464934"/>
          </a:xfrm>
          <a:prstGeom prst="flowChartTerminator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55630BB-F577-44AE-9ABA-297D50F0ADD5}"/>
              </a:ext>
            </a:extLst>
          </p:cNvPr>
          <p:cNvSpPr/>
          <p:nvPr/>
        </p:nvSpPr>
        <p:spPr>
          <a:xfrm>
            <a:off x="4631061" y="3361339"/>
            <a:ext cx="240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baseline="100000" dirty="0">
                <a:solidFill>
                  <a:schemeClr val="bg1"/>
                </a:solidFill>
                <a:latin typeface="Nintender" panose="02000500000000000000" pitchFamily="2" charset="0"/>
              </a:rPr>
              <a:t>®</a:t>
            </a:r>
            <a:endParaRPr lang="ja-JP" altLang="en-US" dirty="0"/>
          </a:p>
        </p:txBody>
      </p: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14551" r="57437" b="34781"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E5DAB938-FF35-461F-BB75-44C1768CCE93}"/>
              </a:ext>
            </a:extLst>
          </p:cNvPr>
          <p:cNvGrpSpPr/>
          <p:nvPr/>
        </p:nvGrpSpPr>
        <p:grpSpPr>
          <a:xfrm>
            <a:off x="460740" y="2751098"/>
            <a:ext cx="655180" cy="981859"/>
            <a:chOff x="3288136" y="3156782"/>
            <a:chExt cx="655180" cy="981859"/>
          </a:xfrm>
        </p:grpSpPr>
        <p:sp>
          <p:nvSpPr>
            <p:cNvPr id="19" name="部分円 18">
              <a:extLst>
                <a:ext uri="{FF2B5EF4-FFF2-40B4-BE49-F238E27FC236}">
                  <a16:creationId xmlns:a16="http://schemas.microsoft.com/office/drawing/2014/main" id="{559E5BEA-E307-489E-BB35-450D567DD6B2}"/>
                </a:ext>
              </a:extLst>
            </p:cNvPr>
            <p:cNvSpPr/>
            <p:nvPr/>
          </p:nvSpPr>
          <p:spPr>
            <a:xfrm rot="10800000">
              <a:off x="3348082" y="3543407"/>
              <a:ext cx="595234" cy="595234"/>
            </a:xfrm>
            <a:prstGeom prst="pie">
              <a:avLst>
                <a:gd name="adj1" fmla="val 5429402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ED7D8BF9-707D-4D20-B633-23108D996EF8}"/>
                </a:ext>
              </a:extLst>
            </p:cNvPr>
            <p:cNvSpPr/>
            <p:nvPr/>
          </p:nvSpPr>
          <p:spPr>
            <a:xfrm flipH="1">
              <a:off x="3288136" y="3156782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62FE1AB7-6AAA-4BE5-B877-C07E781FEF27}"/>
              </a:ext>
            </a:extLst>
          </p:cNvPr>
          <p:cNvGrpSpPr/>
          <p:nvPr/>
        </p:nvGrpSpPr>
        <p:grpSpPr>
          <a:xfrm>
            <a:off x="1359192" y="2714431"/>
            <a:ext cx="664262" cy="1018526"/>
            <a:chOff x="4163335" y="3120115"/>
            <a:chExt cx="664262" cy="1018526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C6C5C66-1C0E-4DD7-83D0-0E92A85676A0}"/>
                </a:ext>
              </a:extLst>
            </p:cNvPr>
            <p:cNvSpPr/>
            <p:nvPr/>
          </p:nvSpPr>
          <p:spPr>
            <a:xfrm>
              <a:off x="4163335" y="3444939"/>
              <a:ext cx="270088" cy="3566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5C6C3261-6E5F-49B0-8E56-800F08E69820}"/>
                </a:ext>
              </a:extLst>
            </p:cNvPr>
            <p:cNvSpPr/>
            <p:nvPr/>
          </p:nvSpPr>
          <p:spPr>
            <a:xfrm rot="16200000">
              <a:off x="4361796" y="2924401"/>
              <a:ext cx="270088" cy="661515"/>
            </a:xfrm>
            <a:custGeom>
              <a:avLst/>
              <a:gdLst>
                <a:gd name="connsiteX0" fmla="*/ 270088 w 270088"/>
                <a:gd name="connsiteY0" fmla="*/ 264161 h 661515"/>
                <a:gd name="connsiteX1" fmla="*/ 270088 w 270088"/>
                <a:gd name="connsiteY1" fmla="*/ 661515 h 661515"/>
                <a:gd name="connsiteX2" fmla="*/ 0 w 270088"/>
                <a:gd name="connsiteY2" fmla="*/ 661515 h 661515"/>
                <a:gd name="connsiteX3" fmla="*/ 0 w 270088"/>
                <a:gd name="connsiteY3" fmla="*/ 0 h 661515"/>
                <a:gd name="connsiteX4" fmla="*/ 11030 w 270088"/>
                <a:gd name="connsiteY4" fmla="*/ 0 h 661515"/>
                <a:gd name="connsiteX5" fmla="*/ 270088 w 270088"/>
                <a:gd name="connsiteY5" fmla="*/ 264161 h 66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088" h="661515">
                  <a:moveTo>
                    <a:pt x="270088" y="264161"/>
                  </a:moveTo>
                  <a:lnTo>
                    <a:pt x="270088" y="661515"/>
                  </a:lnTo>
                  <a:lnTo>
                    <a:pt x="0" y="661515"/>
                  </a:lnTo>
                  <a:lnTo>
                    <a:pt x="0" y="0"/>
                  </a:lnTo>
                  <a:lnTo>
                    <a:pt x="11030" y="0"/>
                  </a:lnTo>
                  <a:cubicBezTo>
                    <a:pt x="154104" y="0"/>
                    <a:pt x="270088" y="118269"/>
                    <a:pt x="270088" y="26416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部分円 38">
              <a:extLst>
                <a:ext uri="{FF2B5EF4-FFF2-40B4-BE49-F238E27FC236}">
                  <a16:creationId xmlns:a16="http://schemas.microsoft.com/office/drawing/2014/main" id="{768B0311-40F9-4D0B-8063-6F8C4D4FDFE4}"/>
                </a:ext>
              </a:extLst>
            </p:cNvPr>
            <p:cNvSpPr/>
            <p:nvPr/>
          </p:nvSpPr>
          <p:spPr>
            <a:xfrm rot="10800000">
              <a:off x="4220121" y="3543407"/>
              <a:ext cx="595234" cy="595234"/>
            </a:xfrm>
            <a:prstGeom prst="pie">
              <a:avLst>
                <a:gd name="adj1" fmla="val 5429402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EA4993E9-51AC-4CB0-9047-6A0AF2E2939E}"/>
              </a:ext>
            </a:extLst>
          </p:cNvPr>
          <p:cNvGrpSpPr/>
          <p:nvPr/>
        </p:nvGrpSpPr>
        <p:grpSpPr>
          <a:xfrm>
            <a:off x="2309636" y="2715741"/>
            <a:ext cx="601198" cy="1013708"/>
            <a:chOff x="5168746" y="3121425"/>
            <a:chExt cx="601198" cy="1013708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99A24F43-DBE0-4002-A3A0-61EF8949A201}"/>
                </a:ext>
              </a:extLst>
            </p:cNvPr>
            <p:cNvSpPr/>
            <p:nvPr/>
          </p:nvSpPr>
          <p:spPr>
            <a:xfrm>
              <a:off x="5168746" y="3539898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8507D519-6355-46A3-B3C3-3495975B9B0D}"/>
                </a:ext>
              </a:extLst>
            </p:cNvPr>
            <p:cNvSpPr/>
            <p:nvPr/>
          </p:nvSpPr>
          <p:spPr>
            <a:xfrm>
              <a:off x="5275429" y="3121425"/>
              <a:ext cx="387834" cy="3839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CED06221-FB3F-4C50-B714-F5BE28FFC671}"/>
              </a:ext>
            </a:extLst>
          </p:cNvPr>
          <p:cNvSpPr/>
          <p:nvPr/>
        </p:nvSpPr>
        <p:spPr>
          <a:xfrm>
            <a:off x="3195060" y="2751098"/>
            <a:ext cx="270088" cy="978352"/>
          </a:xfrm>
          <a:custGeom>
            <a:avLst/>
            <a:gdLst>
              <a:gd name="connsiteX0" fmla="*/ 0 w 294110"/>
              <a:gd name="connsiteY0" fmla="*/ 0 h 1044786"/>
              <a:gd name="connsiteX1" fmla="*/ 12011 w 294110"/>
              <a:gd name="connsiteY1" fmla="*/ 0 h 1044786"/>
              <a:gd name="connsiteX2" fmla="*/ 294110 w 294110"/>
              <a:gd name="connsiteY2" fmla="*/ 282099 h 1044786"/>
              <a:gd name="connsiteX3" fmla="*/ 294109 w 294110"/>
              <a:gd name="connsiteY3" fmla="*/ 1044786 h 1044786"/>
              <a:gd name="connsiteX4" fmla="*/ 0 w 294110"/>
              <a:gd name="connsiteY4" fmla="*/ 1044786 h 1044786"/>
              <a:gd name="connsiteX5" fmla="*/ 0 w 294110"/>
              <a:gd name="connsiteY5" fmla="*/ 0 h 104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110" h="1044786">
                <a:moveTo>
                  <a:pt x="0" y="0"/>
                </a:moveTo>
                <a:lnTo>
                  <a:pt x="12011" y="0"/>
                </a:lnTo>
                <a:cubicBezTo>
                  <a:pt x="167810" y="0"/>
                  <a:pt x="294110" y="126300"/>
                  <a:pt x="294110" y="282099"/>
                </a:cubicBezTo>
                <a:cubicBezTo>
                  <a:pt x="294110" y="536328"/>
                  <a:pt x="294109" y="790557"/>
                  <a:pt x="294109" y="1044786"/>
                </a:cubicBezTo>
                <a:lnTo>
                  <a:pt x="0" y="10447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B5055D17-E977-4B77-82CA-984B4AC469B9}"/>
              </a:ext>
            </a:extLst>
          </p:cNvPr>
          <p:cNvGrpSpPr/>
          <p:nvPr/>
        </p:nvGrpSpPr>
        <p:grpSpPr>
          <a:xfrm>
            <a:off x="467661" y="4022379"/>
            <a:ext cx="601198" cy="1013708"/>
            <a:chOff x="5168746" y="3121425"/>
            <a:chExt cx="601198" cy="1013708"/>
          </a:xfrm>
        </p:grpSpPr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4024253-766D-4D2E-8AB6-88D6B5CEE35B}"/>
                </a:ext>
              </a:extLst>
            </p:cNvPr>
            <p:cNvSpPr/>
            <p:nvPr/>
          </p:nvSpPr>
          <p:spPr>
            <a:xfrm>
              <a:off x="5168746" y="3539898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0BD5BD64-DBA6-4110-A0B0-B4242F1AA92C}"/>
                </a:ext>
              </a:extLst>
            </p:cNvPr>
            <p:cNvSpPr/>
            <p:nvPr/>
          </p:nvSpPr>
          <p:spPr>
            <a:xfrm>
              <a:off x="5275429" y="3121425"/>
              <a:ext cx="387834" cy="3839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AEBEA07F-92B5-48FE-9291-0EA43455EDC7}"/>
              </a:ext>
            </a:extLst>
          </p:cNvPr>
          <p:cNvGrpSpPr/>
          <p:nvPr/>
        </p:nvGrpSpPr>
        <p:grpSpPr>
          <a:xfrm>
            <a:off x="1359192" y="4022379"/>
            <a:ext cx="664262" cy="1018526"/>
            <a:chOff x="4163335" y="3120115"/>
            <a:chExt cx="664262" cy="1018526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D58DA560-F528-4FE5-A3FD-D4E04F35A6D7}"/>
                </a:ext>
              </a:extLst>
            </p:cNvPr>
            <p:cNvSpPr/>
            <p:nvPr/>
          </p:nvSpPr>
          <p:spPr>
            <a:xfrm>
              <a:off x="4163335" y="3444939"/>
              <a:ext cx="270088" cy="3566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フリーフォーム: 図形 51">
              <a:extLst>
                <a:ext uri="{FF2B5EF4-FFF2-40B4-BE49-F238E27FC236}">
                  <a16:creationId xmlns:a16="http://schemas.microsoft.com/office/drawing/2014/main" id="{DEB6531D-AB6F-4108-B231-B0B1735E4271}"/>
                </a:ext>
              </a:extLst>
            </p:cNvPr>
            <p:cNvSpPr/>
            <p:nvPr/>
          </p:nvSpPr>
          <p:spPr>
            <a:xfrm rot="16200000">
              <a:off x="4361796" y="2924401"/>
              <a:ext cx="270088" cy="661515"/>
            </a:xfrm>
            <a:custGeom>
              <a:avLst/>
              <a:gdLst>
                <a:gd name="connsiteX0" fmla="*/ 270088 w 270088"/>
                <a:gd name="connsiteY0" fmla="*/ 264161 h 661515"/>
                <a:gd name="connsiteX1" fmla="*/ 270088 w 270088"/>
                <a:gd name="connsiteY1" fmla="*/ 661515 h 661515"/>
                <a:gd name="connsiteX2" fmla="*/ 0 w 270088"/>
                <a:gd name="connsiteY2" fmla="*/ 661515 h 661515"/>
                <a:gd name="connsiteX3" fmla="*/ 0 w 270088"/>
                <a:gd name="connsiteY3" fmla="*/ 0 h 661515"/>
                <a:gd name="connsiteX4" fmla="*/ 11030 w 270088"/>
                <a:gd name="connsiteY4" fmla="*/ 0 h 661515"/>
                <a:gd name="connsiteX5" fmla="*/ 270088 w 270088"/>
                <a:gd name="connsiteY5" fmla="*/ 264161 h 66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088" h="661515">
                  <a:moveTo>
                    <a:pt x="270088" y="264161"/>
                  </a:moveTo>
                  <a:lnTo>
                    <a:pt x="270088" y="661515"/>
                  </a:lnTo>
                  <a:lnTo>
                    <a:pt x="0" y="661515"/>
                  </a:lnTo>
                  <a:lnTo>
                    <a:pt x="0" y="0"/>
                  </a:lnTo>
                  <a:lnTo>
                    <a:pt x="11030" y="0"/>
                  </a:lnTo>
                  <a:cubicBezTo>
                    <a:pt x="154104" y="0"/>
                    <a:pt x="270088" y="118269"/>
                    <a:pt x="270088" y="26416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部分円 52">
              <a:extLst>
                <a:ext uri="{FF2B5EF4-FFF2-40B4-BE49-F238E27FC236}">
                  <a16:creationId xmlns:a16="http://schemas.microsoft.com/office/drawing/2014/main" id="{C9CB706C-21C3-4108-95A2-8A7270C7C8A0}"/>
                </a:ext>
              </a:extLst>
            </p:cNvPr>
            <p:cNvSpPr/>
            <p:nvPr/>
          </p:nvSpPr>
          <p:spPr>
            <a:xfrm rot="10800000">
              <a:off x="4220121" y="3543407"/>
              <a:ext cx="595234" cy="595234"/>
            </a:xfrm>
            <a:prstGeom prst="pie">
              <a:avLst>
                <a:gd name="adj1" fmla="val 5429402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872947DB-FC50-4D2A-BA95-1F7F0A64D8AE}"/>
              </a:ext>
            </a:extLst>
          </p:cNvPr>
          <p:cNvGrpSpPr/>
          <p:nvPr/>
        </p:nvGrpSpPr>
        <p:grpSpPr>
          <a:xfrm>
            <a:off x="2309636" y="4018690"/>
            <a:ext cx="601198" cy="1013708"/>
            <a:chOff x="5168746" y="3121425"/>
            <a:chExt cx="601198" cy="1013708"/>
          </a:xfrm>
        </p:grpSpPr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4923C02-1ED9-4292-9862-8BDAB185FE03}"/>
                </a:ext>
              </a:extLst>
            </p:cNvPr>
            <p:cNvSpPr/>
            <p:nvPr/>
          </p:nvSpPr>
          <p:spPr>
            <a:xfrm>
              <a:off x="5168746" y="3539898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70922B06-9BF1-48F4-96DC-6FD7F767981A}"/>
                </a:ext>
              </a:extLst>
            </p:cNvPr>
            <p:cNvSpPr/>
            <p:nvPr/>
          </p:nvSpPr>
          <p:spPr>
            <a:xfrm>
              <a:off x="5275429" y="3121425"/>
              <a:ext cx="387834" cy="3839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楕円 57">
            <a:extLst>
              <a:ext uri="{FF2B5EF4-FFF2-40B4-BE49-F238E27FC236}">
                <a16:creationId xmlns:a16="http://schemas.microsoft.com/office/drawing/2014/main" id="{95D4F6A8-88F9-4D0A-9DF1-44CA30DF7473}"/>
              </a:ext>
            </a:extLst>
          </p:cNvPr>
          <p:cNvSpPr/>
          <p:nvPr/>
        </p:nvSpPr>
        <p:spPr>
          <a:xfrm>
            <a:off x="3096675" y="4227926"/>
            <a:ext cx="601198" cy="595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761136" y="3490265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45</Words>
  <Application>Microsoft Office PowerPoint</Application>
  <PresentationFormat>ワイド画面</PresentationFormat>
  <Paragraphs>37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21" baseType="lpstr">
      <vt:lpstr>游ゴシック</vt:lpstr>
      <vt:lpstr>游ゴシック Light</vt:lpstr>
      <vt:lpstr>Agency FB</vt:lpstr>
      <vt:lpstr>AR JULIAN</vt:lpstr>
      <vt:lpstr>Arial</vt:lpstr>
      <vt:lpstr>Bahnschrift Condensed</vt:lpstr>
      <vt:lpstr>Bauhaus 93</vt:lpstr>
      <vt:lpstr>DSEG14 Modern Mini</vt:lpstr>
      <vt:lpstr>Engravers MT</vt:lpstr>
      <vt:lpstr>Kaushan Script</vt:lpstr>
      <vt:lpstr>Mission GT-R Condensed</vt:lpstr>
      <vt:lpstr>Nintender</vt:lpstr>
      <vt:lpstr>NiseSega</vt:lpstr>
      <vt:lpstr>QuickSilver</vt:lpstr>
      <vt:lpstr>Showcard Gothic</vt:lpstr>
      <vt:lpstr>Sylfaen</vt:lpstr>
      <vt:lpstr>Tondo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賢一 伊藤</dc:creator>
  <cp:lastModifiedBy>賢一 伊藤</cp:lastModifiedBy>
  <cp:revision>61</cp:revision>
  <dcterms:created xsi:type="dcterms:W3CDTF">2019-08-10T16:46:36Z</dcterms:created>
  <dcterms:modified xsi:type="dcterms:W3CDTF">2019-09-29T07:57:57Z</dcterms:modified>
</cp:coreProperties>
</file>