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1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278" r:id="rId24"/>
    <p:sldId id="290" r:id="rId25"/>
    <p:sldId id="295" r:id="rId26"/>
    <p:sldId id="275" r:id="rId27"/>
    <p:sldId id="296" r:id="rId28"/>
    <p:sldId id="264" r:id="rId29"/>
    <p:sldId id="279" r:id="rId30"/>
    <p:sldId id="280" r:id="rId31"/>
    <p:sldId id="281" r:id="rId32"/>
    <p:sldId id="282" r:id="rId33"/>
    <p:sldId id="283" r:id="rId34"/>
    <p:sldId id="285" r:id="rId35"/>
    <p:sldId id="284" r:id="rId36"/>
    <p:sldId id="288" r:id="rId37"/>
    <p:sldId id="287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2023/3/25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V4.6.5.0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3663</Words>
  <Application>Microsoft Office PowerPoint</Application>
  <PresentationFormat>ワイド画面</PresentationFormat>
  <Paragraphs>683</Paragraphs>
  <Slides>39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8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2023-03-25T11:33:41Z</dcterms:modified>
</cp:coreProperties>
</file>