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B54"/>
    <a:srgbClr val="0169FE"/>
    <a:srgbClr val="EFEFED"/>
    <a:srgbClr val="1151B8"/>
    <a:srgbClr val="FF0000"/>
    <a:srgbClr val="0000FF"/>
    <a:srgbClr val="CDCDCD"/>
    <a:srgbClr val="A7A397"/>
    <a:srgbClr val="AAA899"/>
    <a:srgbClr val="05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125" d="100"/>
          <a:sy n="125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2025/3/29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microsoft.com/office/2007/relationships/hdphoto" Target="../media/hdphoto11.wdp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A2B-2E29-3B13-BD71-050F1524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838172-A355-D86D-DE8F-2DE1F8BDD183}"/>
              </a:ext>
            </a:extLst>
          </p:cNvPr>
          <p:cNvSpPr/>
          <p:nvPr/>
        </p:nvSpPr>
        <p:spPr>
          <a:xfrm>
            <a:off x="3103659" y="739471"/>
            <a:ext cx="1718628" cy="818985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2AEBB94-A22F-9C73-0503-DEB23CD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DE03B-C165-4290-D00B-AE470AE07753}"/>
              </a:ext>
            </a:extLst>
          </p:cNvPr>
          <p:cNvSpPr txBox="1"/>
          <p:nvPr/>
        </p:nvSpPr>
        <p:spPr>
          <a:xfrm>
            <a:off x="677959" y="2357588"/>
            <a:ext cx="5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169FE"/>
                </a:solidFill>
                <a:latin typeface="Arial Black" panose="020B0A04020102020204" pitchFamily="34" charset="0"/>
              </a:rPr>
              <a:t>S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5AA9F-F21E-1E35-2F6E-12A01C03E168}"/>
              </a:ext>
            </a:extLst>
          </p:cNvPr>
          <p:cNvSpPr txBox="1"/>
          <p:nvPr/>
        </p:nvSpPr>
        <p:spPr>
          <a:xfrm>
            <a:off x="974552" y="2357587"/>
            <a:ext cx="111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solidFill>
                  <a:srgbClr val="0169FE"/>
                </a:solidFill>
                <a:latin typeface="Arial Black" panose="020B0A04020102020204" pitchFamily="34" charset="0"/>
              </a:rPr>
              <a:t>AA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7718063-D342-E1DA-031B-9CA184BD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23" y="2678329"/>
            <a:ext cx="2857500" cy="16002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3D57AEA-AA0C-839B-3B6D-2A100A01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40" y="515594"/>
            <a:ext cx="1365710" cy="1093554"/>
          </a:xfrm>
          <a:prstGeom prst="rect">
            <a:avLst/>
          </a:prstGeom>
        </p:spPr>
      </p:pic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3E73533-AAE8-D186-02D7-0384B3F95EA8}"/>
              </a:ext>
            </a:extLst>
          </p:cNvPr>
          <p:cNvSpPr/>
          <p:nvPr/>
        </p:nvSpPr>
        <p:spPr>
          <a:xfrm rot="10800000">
            <a:off x="3859324" y="786605"/>
            <a:ext cx="401526" cy="373063"/>
          </a:xfrm>
          <a:prstGeom prst="triangle">
            <a:avLst/>
          </a:prstGeom>
          <a:solidFill>
            <a:srgbClr val="016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714734-4B06-DD1C-5AD8-2D55D9E9BAB8}"/>
              </a:ext>
            </a:extLst>
          </p:cNvPr>
          <p:cNvSpPr txBox="1"/>
          <p:nvPr/>
        </p:nvSpPr>
        <p:spPr>
          <a:xfrm rot="20985961">
            <a:off x="3850957" y="961001"/>
            <a:ext cx="10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  <a:solidFill>
                  <a:srgbClr val="EA2B54"/>
                </a:solidFill>
                <a:latin typeface="Brush Script MT" panose="03060802040406070304" pitchFamily="66" charset="0"/>
              </a:rPr>
              <a:t>1099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  <a:solidFill>
                <a:srgbClr val="EA2B54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4DB7D70-1E68-E31E-4582-91BFD5549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02" y="875626"/>
            <a:ext cx="625998" cy="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6658-A0A9-9051-E634-EFF0B37E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0BA6ED97-D6ED-149E-03ED-57F78E1D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1" y="143086"/>
            <a:ext cx="1128280" cy="555242"/>
          </a:xfrm>
          <a:prstGeom prst="rect">
            <a:avLst/>
          </a:prstGeom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7C586FB-ECE4-9C8A-DE5E-D7294211D0CC}"/>
              </a:ext>
            </a:extLst>
          </p:cNvPr>
          <p:cNvGrpSpPr/>
          <p:nvPr/>
        </p:nvGrpSpPr>
        <p:grpSpPr>
          <a:xfrm>
            <a:off x="451626" y="2189253"/>
            <a:ext cx="11613135" cy="4292402"/>
            <a:chOff x="451626" y="2189253"/>
            <a:chExt cx="11613135" cy="429240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935CE50-AF6A-C442-466B-E3B038574F49}"/>
                </a:ext>
              </a:extLst>
            </p:cNvPr>
            <p:cNvGrpSpPr/>
            <p:nvPr/>
          </p:nvGrpSpPr>
          <p:grpSpPr>
            <a:xfrm>
              <a:off x="451626" y="2189253"/>
              <a:ext cx="11613135" cy="4292402"/>
              <a:chOff x="1755259" y="3483430"/>
              <a:chExt cx="4876000" cy="1802248"/>
            </a:xfrm>
          </p:grpSpPr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C71F723C-A791-6BC1-A7EB-2A9E84BE7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259" y="3483430"/>
                <a:ext cx="4093203" cy="1480588"/>
              </a:xfrm>
              <a:prstGeom prst="rect">
                <a:avLst/>
              </a:prstGeom>
            </p:spPr>
          </p:pic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8C77B4C-AB79-1EB8-9000-A19FC6858BA3}"/>
                  </a:ext>
                </a:extLst>
              </p:cNvPr>
              <p:cNvSpPr/>
              <p:nvPr/>
            </p:nvSpPr>
            <p:spPr>
              <a:xfrm>
                <a:off x="3575824" y="3916591"/>
                <a:ext cx="3055435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B4CCA244-4CC6-CF20-FCA9-063CF5D8D9AE}"/>
                  </a:ext>
                </a:extLst>
              </p:cNvPr>
              <p:cNvSpPr/>
              <p:nvPr/>
            </p:nvSpPr>
            <p:spPr>
              <a:xfrm rot="2040628">
                <a:off x="2970541" y="3770298"/>
                <a:ext cx="945631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249388B-A91C-2B59-10B8-86E79C62B31A}"/>
                </a:ext>
              </a:extLst>
            </p:cNvPr>
            <p:cNvGrpSpPr/>
            <p:nvPr/>
          </p:nvGrpSpPr>
          <p:grpSpPr>
            <a:xfrm>
              <a:off x="3051362" y="3164372"/>
              <a:ext cx="8220229" cy="2523026"/>
              <a:chOff x="3051362" y="3164372"/>
              <a:chExt cx="8220229" cy="2523026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49BD3FD7-331E-8110-083B-CFBD05C4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13025" y="3248143"/>
                <a:ext cx="8158566" cy="2439255"/>
              </a:xfrm>
              <a:prstGeom prst="rect">
                <a:avLst/>
              </a:prstGeom>
            </p:spPr>
          </p:pic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70D6878F-051C-BAEC-CA32-0DC9DC7AA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51362" y="3164372"/>
                <a:ext cx="8158566" cy="2439255"/>
              </a:xfrm>
              <a:prstGeom prst="rect">
                <a:avLst/>
              </a:prstGeom>
            </p:spPr>
          </p:pic>
        </p:grp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EE7D5C9E-246C-C3DC-C74D-D4D65F4E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240" b="24703"/>
          <a:stretch/>
        </p:blipFill>
        <p:spPr>
          <a:xfrm>
            <a:off x="385801" y="803671"/>
            <a:ext cx="1793519" cy="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6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ワイド画面</PresentationFormat>
  <Paragraphs>76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48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Brush Script MT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賢一 伊藤</cp:lastModifiedBy>
  <cp:revision>2</cp:revision>
  <dcterms:created xsi:type="dcterms:W3CDTF">2021-01-28T09:09:08Z</dcterms:created>
  <dcterms:modified xsi:type="dcterms:W3CDTF">2025-03-28T17:02:48Z</dcterms:modified>
</cp:coreProperties>
</file>