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B54"/>
    <a:srgbClr val="0169FE"/>
    <a:srgbClr val="EFEFED"/>
    <a:srgbClr val="1151B8"/>
    <a:srgbClr val="FF0000"/>
    <a:srgbClr val="0000FF"/>
    <a:srgbClr val="CDCDCD"/>
    <a:srgbClr val="A7A397"/>
    <a:srgbClr val="AAA899"/>
    <a:srgbClr val="050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072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1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916D41-F07C-E9F2-7F1D-034F1788F557}"/>
              </a:ext>
            </a:extLst>
          </p:cNvPr>
          <p:cNvSpPr/>
          <p:nvPr/>
        </p:nvSpPr>
        <p:spPr>
          <a:xfrm>
            <a:off x="1409466" y="4144373"/>
            <a:ext cx="2086423" cy="89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F3D8C2-BF53-A372-49B7-F03072E15838}"/>
              </a:ext>
            </a:extLst>
          </p:cNvPr>
          <p:cNvSpPr/>
          <p:nvPr/>
        </p:nvSpPr>
        <p:spPr>
          <a:xfrm>
            <a:off x="1409465" y="4064001"/>
            <a:ext cx="2086423" cy="4621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ja-JP" sz="2400" spc="300" dirty="0">
                <a:solidFill>
                  <a:sysClr val="windowText" lastClr="000000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E41233-0EDF-F056-2820-E34ECF77D851}"/>
              </a:ext>
            </a:extLst>
          </p:cNvPr>
          <p:cNvSpPr txBox="1"/>
          <p:nvPr/>
        </p:nvSpPr>
        <p:spPr>
          <a:xfrm>
            <a:off x="1267097" y="5943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YM3806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0F7151-8E88-C8D4-38D9-426FE696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2648" r="96520">
                        <a14:foregroundMark x1="11649" y1="56085" x2="8321" y2="55556"/>
                        <a14:foregroundMark x1="2648" y1="28571" x2="3177" y2="43386"/>
                        <a14:foregroundMark x1="19062" y1="26455" x2="19213" y2="53439"/>
                        <a14:foregroundMark x1="14599" y1="28042" x2="13616" y2="47090"/>
                        <a14:foregroundMark x1="28669" y1="29101" x2="28820" y2="53439"/>
                        <a14:foregroundMark x1="28896" y1="85714" x2="27988" y2="39683"/>
                        <a14:foregroundMark x1="50908" y1="59259" x2="50908" y2="29630"/>
                        <a14:foregroundMark x1="45234" y1="51323" x2="48487" y2="49735"/>
                        <a14:foregroundMark x1="51362" y1="70899" x2="51513" y2="84656"/>
                        <a14:foregroundMark x1="42133" y1="54497" x2="43646" y2="54497"/>
                        <a14:foregroundMark x1="40998" y1="84127" x2="41679" y2="86772"/>
                        <a14:foregroundMark x1="59228" y1="53439" x2="62481" y2="49735"/>
                        <a14:foregroundMark x1="66793" y1="22222" x2="66641" y2="50265"/>
                        <a14:foregroundMark x1="56884" y1="33862" x2="56959" y2="48148"/>
                        <a14:foregroundMark x1="57262" y1="69312" x2="58169" y2="84656"/>
                        <a14:foregroundMark x1="64902" y1="55556" x2="66036" y2="62434"/>
                        <a14:foregroundMark x1="73147" y1="28571" x2="72390" y2="62963"/>
                        <a14:foregroundMark x1="80938" y1="31746" x2="81165" y2="65079"/>
                        <a14:foregroundMark x1="88502" y1="25397" x2="88275" y2="40212"/>
                        <a14:foregroundMark x1="96520" y1="19048" x2="91452" y2="22222"/>
                        <a14:foregroundMark x1="87670" y1="46561" x2="86914" y2="70899"/>
                        <a14:foregroundMark x1="92209" y1="52910" x2="96067" y2="51323"/>
                        <a14:foregroundMark x1="36460" y1="24339" x2="36989" y2="40212"/>
                        <a14:foregroundMark x1="43873" y1="20106" x2="46142" y2="2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465" y="4592529"/>
            <a:ext cx="2086423" cy="2982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99ACD4-ADDE-CE69-5EF0-CB2AC5D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986308"/>
            <a:ext cx="558638" cy="2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A0E99C-A6BB-571B-B6FE-D46B31F2FA0C}"/>
              </a:ext>
            </a:extLst>
          </p:cNvPr>
          <p:cNvSpPr/>
          <p:nvPr/>
        </p:nvSpPr>
        <p:spPr>
          <a:xfrm>
            <a:off x="1394748" y="879676"/>
            <a:ext cx="2789499" cy="3622876"/>
          </a:xfrm>
          <a:prstGeom prst="roundRect">
            <a:avLst>
              <a:gd name="adj" fmla="val 468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F910新コミック体" panose="02000600000000000000" pitchFamily="50" charset="-128"/>
                <a:ea typeface="F910新コミック体" panose="02000600000000000000" pitchFamily="50" charset="-128"/>
              </a:rPr>
              <a:t>MIDI Delay Test Tool</a:t>
            </a:r>
          </a:p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140F9A-7DDB-C3A7-8ACD-B91525F1688A}"/>
              </a:ext>
            </a:extLst>
          </p:cNvPr>
          <p:cNvSpPr/>
          <p:nvPr/>
        </p:nvSpPr>
        <p:spPr>
          <a:xfrm>
            <a:off x="3308814" y="1319022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OUT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E7ABB-86D3-60E5-6737-DABE64514FB2}"/>
              </a:ext>
            </a:extLst>
          </p:cNvPr>
          <p:cNvSpPr/>
          <p:nvPr/>
        </p:nvSpPr>
        <p:spPr>
          <a:xfrm>
            <a:off x="3308814" y="3643131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IN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id="{07CE11A7-A55D-26C1-37BF-A67E4941C41F}"/>
              </a:ext>
            </a:extLst>
          </p:cNvPr>
          <p:cNvSpPr/>
          <p:nvPr/>
        </p:nvSpPr>
        <p:spPr>
          <a:xfrm rot="5400000">
            <a:off x="5688426" y="504124"/>
            <a:ext cx="462506" cy="244187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754F5361-7FB3-E47F-7F63-4BD3551D27F5}"/>
              </a:ext>
            </a:extLst>
          </p:cNvPr>
          <p:cNvSpPr/>
          <p:nvPr/>
        </p:nvSpPr>
        <p:spPr>
          <a:xfrm rot="10800000">
            <a:off x="4710895" y="3475367"/>
            <a:ext cx="2404739" cy="529545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3AB68E-FF13-C537-66A5-DF84F7B4A766}"/>
              </a:ext>
            </a:extLst>
          </p:cNvPr>
          <p:cNvSpPr/>
          <p:nvPr/>
        </p:nvSpPr>
        <p:spPr>
          <a:xfrm>
            <a:off x="5671595" y="2161832"/>
            <a:ext cx="2487016" cy="11080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IN]</a:t>
            </a: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MIDI Device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THRU]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F6D63-044A-6BDE-5E98-42E76FA8CA7C}"/>
              </a:ext>
            </a:extLst>
          </p:cNvPr>
          <p:cNvSpPr/>
          <p:nvPr/>
        </p:nvSpPr>
        <p:spPr>
          <a:xfrm>
            <a:off x="6198243" y="1962540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IN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7A9985-4C03-504C-B848-ED708C463BE2}"/>
              </a:ext>
            </a:extLst>
          </p:cNvPr>
          <p:cNvSpPr/>
          <p:nvPr/>
        </p:nvSpPr>
        <p:spPr>
          <a:xfrm>
            <a:off x="6198244" y="3005897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THRU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42C03E87-54DC-5651-DBE3-5B61C3FB040A}"/>
              </a:ext>
            </a:extLst>
          </p:cNvPr>
          <p:cNvSpPr/>
          <p:nvPr/>
        </p:nvSpPr>
        <p:spPr>
          <a:xfrm rot="5400000">
            <a:off x="3541853" y="-1348450"/>
            <a:ext cx="4218972" cy="8154364"/>
          </a:xfrm>
          <a:prstGeom prst="circularArrow">
            <a:avLst>
              <a:gd name="adj1" fmla="val 2340"/>
              <a:gd name="adj2" fmla="val 356038"/>
              <a:gd name="adj3" fmla="val 1203598"/>
              <a:gd name="adj4" fmla="val 10853601"/>
              <a:gd name="adj5" fmla="val 3675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pic>
        <p:nvPicPr>
          <p:cNvPr id="13" name="グラフィックス 12" descr="ストップウォッチ">
            <a:extLst>
              <a:ext uri="{FF2B5EF4-FFF2-40B4-BE49-F238E27FC236}">
                <a16:creationId xmlns:a16="http://schemas.microsoft.com/office/drawing/2014/main" id="{BF8F6CB8-AB55-C500-9121-7B94D33E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894" y="124900"/>
            <a:ext cx="1194122" cy="119412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4EB5ED-FDE4-5031-1480-6B13A263ACBD}"/>
              </a:ext>
            </a:extLst>
          </p:cNvPr>
          <p:cNvSpPr/>
          <p:nvPr/>
        </p:nvSpPr>
        <p:spPr>
          <a:xfrm>
            <a:off x="914401" y="86810"/>
            <a:ext cx="9178724" cy="582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BA604B-785E-ADDF-E463-B1BAF2A77562}"/>
              </a:ext>
            </a:extLst>
          </p:cNvPr>
          <p:cNvSpPr/>
          <p:nvPr/>
        </p:nvSpPr>
        <p:spPr>
          <a:xfrm>
            <a:off x="3009418" y="5391150"/>
            <a:ext cx="5208606" cy="4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Connection diagram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9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A6675F-3190-699F-28AE-AE16B73FF6DF}"/>
              </a:ext>
            </a:extLst>
          </p:cNvPr>
          <p:cNvSpPr/>
          <p:nvPr/>
        </p:nvSpPr>
        <p:spPr>
          <a:xfrm>
            <a:off x="1394012" y="2475087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4F6E1BC-C4A7-A69C-9F4A-5399483A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646" y="2411330"/>
            <a:ext cx="1349348" cy="613953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4F161C8E-6456-0345-F57E-ABD3C40FF9DE}"/>
              </a:ext>
            </a:extLst>
          </p:cNvPr>
          <p:cNvSpPr/>
          <p:nvPr/>
        </p:nvSpPr>
        <p:spPr>
          <a:xfrm>
            <a:off x="2664403" y="3590035"/>
            <a:ext cx="302253" cy="358926"/>
          </a:xfrm>
          <a:custGeom>
            <a:avLst/>
            <a:gdLst>
              <a:gd name="connsiteX0" fmla="*/ 0 w 302253"/>
              <a:gd name="connsiteY0" fmla="*/ 0 h 358926"/>
              <a:gd name="connsiteX1" fmla="*/ 260424 w 302253"/>
              <a:gd name="connsiteY1" fmla="*/ 0 h 358926"/>
              <a:gd name="connsiteX2" fmla="*/ 302254 w 302253"/>
              <a:gd name="connsiteY2" fmla="*/ 49926 h 358926"/>
              <a:gd name="connsiteX3" fmla="*/ 302254 w 302253"/>
              <a:gd name="connsiteY3" fmla="*/ 314398 h 358926"/>
              <a:gd name="connsiteX4" fmla="*/ 257725 w 302253"/>
              <a:gd name="connsiteY4" fmla="*/ 358926 h 358926"/>
              <a:gd name="connsiteX5" fmla="*/ 0 w 302253"/>
              <a:gd name="connsiteY5" fmla="*/ 358926 h 358926"/>
              <a:gd name="connsiteX6" fmla="*/ 0 w 302253"/>
              <a:gd name="connsiteY6" fmla="*/ 130887 h 358926"/>
              <a:gd name="connsiteX7" fmla="*/ 89057 w 302253"/>
              <a:gd name="connsiteY7" fmla="*/ 130887 h 358926"/>
              <a:gd name="connsiteX8" fmla="*/ 89057 w 302253"/>
              <a:gd name="connsiteY8" fmla="*/ 271219 h 358926"/>
              <a:gd name="connsiteX9" fmla="*/ 214546 w 302253"/>
              <a:gd name="connsiteY9" fmla="*/ 271219 h 358926"/>
              <a:gd name="connsiteX10" fmla="*/ 214546 w 302253"/>
              <a:gd name="connsiteY10" fmla="*/ 80961 h 358926"/>
              <a:gd name="connsiteX11" fmla="*/ 0 w 302253"/>
              <a:gd name="connsiteY11" fmla="*/ 80961 h 358926"/>
              <a:gd name="connsiteX12" fmla="*/ 0 w 302253"/>
              <a:gd name="connsiteY12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253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0" y="358926"/>
                </a:lnTo>
                <a:lnTo>
                  <a:pt x="0" y="130887"/>
                </a:lnTo>
                <a:lnTo>
                  <a:pt x="89057" y="130887"/>
                </a:lnTo>
                <a:lnTo>
                  <a:pt x="89057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EA1602E-5FAB-A10F-75A7-9B627554EA6D}"/>
              </a:ext>
            </a:extLst>
          </p:cNvPr>
          <p:cNvGrpSpPr/>
          <p:nvPr/>
        </p:nvGrpSpPr>
        <p:grpSpPr>
          <a:xfrm>
            <a:off x="2028161" y="2962208"/>
            <a:ext cx="302254" cy="358926"/>
            <a:chOff x="1978827" y="2944584"/>
            <a:chExt cx="302254" cy="358926"/>
          </a:xfrm>
        </p:grpSpPr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6C66FD9-CC77-2FB8-E909-C67ED7D4BC93}"/>
                </a:ext>
              </a:extLst>
            </p:cNvPr>
            <p:cNvSpPr/>
            <p:nvPr/>
          </p:nvSpPr>
          <p:spPr>
            <a:xfrm>
              <a:off x="2086101" y="2944584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F4EA7593-F811-8FC2-C6DF-B3B83BD3B7E7}"/>
                </a:ext>
              </a:extLst>
            </p:cNvPr>
            <p:cNvSpPr/>
            <p:nvPr/>
          </p:nvSpPr>
          <p:spPr>
            <a:xfrm rot="5400000">
              <a:off x="2085426" y="2837985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7FFC650-1930-45A3-B664-EEA995D7FE3C}"/>
              </a:ext>
            </a:extLst>
          </p:cNvPr>
          <p:cNvGrpSpPr/>
          <p:nvPr/>
        </p:nvGrpSpPr>
        <p:grpSpPr>
          <a:xfrm>
            <a:off x="2369918" y="2959959"/>
            <a:ext cx="302254" cy="361175"/>
            <a:chOff x="2320584" y="2942335"/>
            <a:chExt cx="302254" cy="361175"/>
          </a:xfrm>
        </p:grpSpPr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9DF33B5F-A89C-3CC7-EA4E-E8C711EC040A}"/>
                </a:ext>
              </a:extLst>
            </p:cNvPr>
            <p:cNvSpPr/>
            <p:nvPr/>
          </p:nvSpPr>
          <p:spPr>
            <a:xfrm>
              <a:off x="2533712" y="2944584"/>
              <a:ext cx="89056" cy="358926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E642FEB-B754-CC6D-377F-039137046754}"/>
                </a:ext>
              </a:extLst>
            </p:cNvPr>
            <p:cNvSpPr/>
            <p:nvPr/>
          </p:nvSpPr>
          <p:spPr>
            <a:xfrm rot="5400000">
              <a:off x="2427183" y="2964563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058C6CB-0285-E7C1-982E-1A83DC8EAAE2}"/>
                </a:ext>
              </a:extLst>
            </p:cNvPr>
            <p:cNvSpPr/>
            <p:nvPr/>
          </p:nvSpPr>
          <p:spPr>
            <a:xfrm>
              <a:off x="2320584" y="2942335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CC5BC29F-C3CA-6AC4-B286-80D86CC9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2897" y="3390806"/>
            <a:ext cx="1349348" cy="613953"/>
          </a:xfrm>
          <a:prstGeom prst="rect">
            <a:avLst/>
          </a:prstGeom>
        </p:spPr>
      </p:pic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39871FCE-87F7-6CA5-61ED-5F8DE4C91982}"/>
              </a:ext>
            </a:extLst>
          </p:cNvPr>
          <p:cNvSpPr/>
          <p:nvPr/>
        </p:nvSpPr>
        <p:spPr>
          <a:xfrm>
            <a:off x="3071225" y="2959959"/>
            <a:ext cx="302379" cy="358929"/>
          </a:xfrm>
          <a:custGeom>
            <a:avLst/>
            <a:gdLst>
              <a:gd name="connsiteX0" fmla="*/ 0 w 302379"/>
              <a:gd name="connsiteY0" fmla="*/ 0 h 358929"/>
              <a:gd name="connsiteX1" fmla="*/ 87708 w 302379"/>
              <a:gd name="connsiteY1" fmla="*/ 0 h 358929"/>
              <a:gd name="connsiteX2" fmla="*/ 87708 w 302379"/>
              <a:gd name="connsiteY2" fmla="*/ 267621 h 358929"/>
              <a:gd name="connsiteX3" fmla="*/ 213322 w 302379"/>
              <a:gd name="connsiteY3" fmla="*/ 267621 h 358929"/>
              <a:gd name="connsiteX4" fmla="*/ 213322 w 302379"/>
              <a:gd name="connsiteY4" fmla="*/ 0 h 358929"/>
              <a:gd name="connsiteX5" fmla="*/ 302379 w 302379"/>
              <a:gd name="connsiteY5" fmla="*/ 0 h 358929"/>
              <a:gd name="connsiteX6" fmla="*/ 302379 w 302379"/>
              <a:gd name="connsiteY6" fmla="*/ 358926 h 358929"/>
              <a:gd name="connsiteX7" fmla="*/ 302377 w 302379"/>
              <a:gd name="connsiteY7" fmla="*/ 358926 h 358929"/>
              <a:gd name="connsiteX8" fmla="*/ 302377 w 302379"/>
              <a:gd name="connsiteY8" fmla="*/ 358929 h 358929"/>
              <a:gd name="connsiteX9" fmla="*/ 66575 w 302379"/>
              <a:gd name="connsiteY9" fmla="*/ 358929 h 358929"/>
              <a:gd name="connsiteX10" fmla="*/ 66575 w 302379"/>
              <a:gd name="connsiteY10" fmla="*/ 358926 h 358929"/>
              <a:gd name="connsiteX11" fmla="*/ 41830 w 302379"/>
              <a:gd name="connsiteY11" fmla="*/ 358926 h 358929"/>
              <a:gd name="connsiteX12" fmla="*/ 0 w 302379"/>
              <a:gd name="connsiteY12" fmla="*/ 309000 h 35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79" h="358929">
                <a:moveTo>
                  <a:pt x="0" y="0"/>
                </a:moveTo>
                <a:lnTo>
                  <a:pt x="87708" y="0"/>
                </a:lnTo>
                <a:lnTo>
                  <a:pt x="87708" y="267621"/>
                </a:lnTo>
                <a:lnTo>
                  <a:pt x="213322" y="267621"/>
                </a:lnTo>
                <a:lnTo>
                  <a:pt x="213322" y="0"/>
                </a:lnTo>
                <a:lnTo>
                  <a:pt x="302379" y="0"/>
                </a:lnTo>
                <a:lnTo>
                  <a:pt x="302379" y="358926"/>
                </a:lnTo>
                <a:lnTo>
                  <a:pt x="302377" y="358926"/>
                </a:lnTo>
                <a:lnTo>
                  <a:pt x="302377" y="358929"/>
                </a:lnTo>
                <a:lnTo>
                  <a:pt x="66575" y="358929"/>
                </a:lnTo>
                <a:lnTo>
                  <a:pt x="66575" y="358926"/>
                </a:lnTo>
                <a:lnTo>
                  <a:pt x="41830" y="358926"/>
                </a:lnTo>
                <a:cubicBezTo>
                  <a:pt x="15383" y="358926"/>
                  <a:pt x="0" y="336122"/>
                  <a:pt x="0" y="309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DEEF6A7-EF7B-C570-BAB6-7DDE9BE52B25}"/>
              </a:ext>
            </a:extLst>
          </p:cNvPr>
          <p:cNvSpPr/>
          <p:nvPr/>
        </p:nvSpPr>
        <p:spPr>
          <a:xfrm>
            <a:off x="2662994" y="3712451"/>
            <a:ext cx="216114" cy="250468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197F0D27-45F6-EB21-F543-C7C0A2481876}"/>
              </a:ext>
            </a:extLst>
          </p:cNvPr>
          <p:cNvSpPr/>
          <p:nvPr/>
        </p:nvSpPr>
        <p:spPr>
          <a:xfrm>
            <a:off x="2720180" y="2959785"/>
            <a:ext cx="87707" cy="358926"/>
          </a:xfrm>
          <a:custGeom>
            <a:avLst/>
            <a:gdLst>
              <a:gd name="connsiteX0" fmla="*/ 0 w 87707"/>
              <a:gd name="connsiteY0" fmla="*/ 0 h 358926"/>
              <a:gd name="connsiteX1" fmla="*/ 87708 w 87707"/>
              <a:gd name="connsiteY1" fmla="*/ 0 h 358926"/>
              <a:gd name="connsiteX2" fmla="*/ 87708 w 87707"/>
              <a:gd name="connsiteY2" fmla="*/ 358926 h 358926"/>
              <a:gd name="connsiteX3" fmla="*/ 0 w 87707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7" h="358926">
                <a:moveTo>
                  <a:pt x="0" y="0"/>
                </a:moveTo>
                <a:lnTo>
                  <a:pt x="87708" y="0"/>
                </a:lnTo>
                <a:lnTo>
                  <a:pt x="87708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65FEF8CF-B3DD-2507-FE05-13AA03669156}"/>
              </a:ext>
            </a:extLst>
          </p:cNvPr>
          <p:cNvSpPr/>
          <p:nvPr/>
        </p:nvSpPr>
        <p:spPr>
          <a:xfrm>
            <a:off x="3022016" y="3532988"/>
            <a:ext cx="302254" cy="358926"/>
          </a:xfrm>
          <a:custGeom>
            <a:avLst/>
            <a:gdLst>
              <a:gd name="connsiteX0" fmla="*/ 0 w 302254"/>
              <a:gd name="connsiteY0" fmla="*/ 0 h 358926"/>
              <a:gd name="connsiteX1" fmla="*/ 260424 w 302254"/>
              <a:gd name="connsiteY1" fmla="*/ 0 h 358926"/>
              <a:gd name="connsiteX2" fmla="*/ 302254 w 302254"/>
              <a:gd name="connsiteY2" fmla="*/ 49926 h 358926"/>
              <a:gd name="connsiteX3" fmla="*/ 302254 w 302254"/>
              <a:gd name="connsiteY3" fmla="*/ 314398 h 358926"/>
              <a:gd name="connsiteX4" fmla="*/ 257725 w 302254"/>
              <a:gd name="connsiteY4" fmla="*/ 358926 h 358926"/>
              <a:gd name="connsiteX5" fmla="*/ 214053 w 302254"/>
              <a:gd name="connsiteY5" fmla="*/ 358926 h 358926"/>
              <a:gd name="connsiteX6" fmla="*/ 214053 w 302254"/>
              <a:gd name="connsiteY6" fmla="*/ 271219 h 358926"/>
              <a:gd name="connsiteX7" fmla="*/ 214546 w 302254"/>
              <a:gd name="connsiteY7" fmla="*/ 271219 h 358926"/>
              <a:gd name="connsiteX8" fmla="*/ 214546 w 302254"/>
              <a:gd name="connsiteY8" fmla="*/ 80961 h 358926"/>
              <a:gd name="connsiteX9" fmla="*/ 0 w 302254"/>
              <a:gd name="connsiteY9" fmla="*/ 80961 h 358926"/>
              <a:gd name="connsiteX10" fmla="*/ 0 w 302254"/>
              <a:gd name="connsiteY10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254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214053" y="358926"/>
                </a:lnTo>
                <a:lnTo>
                  <a:pt x="214053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52C7BAB-6A1E-DBE8-A2FB-0C50DB5B8969}"/>
              </a:ext>
            </a:extLst>
          </p:cNvPr>
          <p:cNvSpPr/>
          <p:nvPr/>
        </p:nvSpPr>
        <p:spPr>
          <a:xfrm>
            <a:off x="2770268" y="3018194"/>
            <a:ext cx="250869" cy="159648"/>
          </a:xfrm>
          <a:custGeom>
            <a:avLst/>
            <a:gdLst>
              <a:gd name="connsiteX0" fmla="*/ 169908 w 250869"/>
              <a:gd name="connsiteY0" fmla="*/ 0 h 159648"/>
              <a:gd name="connsiteX1" fmla="*/ 250869 w 250869"/>
              <a:gd name="connsiteY1" fmla="*/ 0 h 159648"/>
              <a:gd name="connsiteX2" fmla="*/ 250869 w 250869"/>
              <a:gd name="connsiteY2" fmla="*/ 117818 h 159648"/>
              <a:gd name="connsiteX3" fmla="*/ 200943 w 250869"/>
              <a:gd name="connsiteY3" fmla="*/ 159648 h 159648"/>
              <a:gd name="connsiteX4" fmla="*/ 0 w 250869"/>
              <a:gd name="connsiteY4" fmla="*/ 159648 h 159648"/>
              <a:gd name="connsiteX5" fmla="*/ 0 w 250869"/>
              <a:gd name="connsiteY5" fmla="*/ 71940 h 159648"/>
              <a:gd name="connsiteX6" fmla="*/ 169908 w 250869"/>
              <a:gd name="connsiteY6" fmla="*/ 71940 h 159648"/>
              <a:gd name="connsiteX7" fmla="*/ 169908 w 250869"/>
              <a:gd name="connsiteY7" fmla="*/ 0 h 1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869" h="159648">
                <a:moveTo>
                  <a:pt x="169908" y="0"/>
                </a:moveTo>
                <a:lnTo>
                  <a:pt x="250869" y="0"/>
                </a:lnTo>
                <a:lnTo>
                  <a:pt x="250869" y="117818"/>
                </a:lnTo>
                <a:cubicBezTo>
                  <a:pt x="250869" y="144265"/>
                  <a:pt x="228065" y="159648"/>
                  <a:pt x="200943" y="159648"/>
                </a:cubicBezTo>
                <a:lnTo>
                  <a:pt x="0" y="159648"/>
                </a:lnTo>
                <a:lnTo>
                  <a:pt x="0" y="71940"/>
                </a:lnTo>
                <a:lnTo>
                  <a:pt x="169908" y="71940"/>
                </a:lnTo>
                <a:lnTo>
                  <a:pt x="1699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ACE80EC2-F072-3934-D187-64C6A7FCA4A2}"/>
              </a:ext>
            </a:extLst>
          </p:cNvPr>
          <p:cNvSpPr/>
          <p:nvPr/>
        </p:nvSpPr>
        <p:spPr>
          <a:xfrm>
            <a:off x="2762090" y="2959785"/>
            <a:ext cx="259047" cy="129378"/>
          </a:xfrm>
          <a:custGeom>
            <a:avLst/>
            <a:gdLst>
              <a:gd name="connsiteX0" fmla="*/ 0 w 259047"/>
              <a:gd name="connsiteY0" fmla="*/ 0 h 129378"/>
              <a:gd name="connsiteX1" fmla="*/ 217217 w 259047"/>
              <a:gd name="connsiteY1" fmla="*/ 0 h 129378"/>
              <a:gd name="connsiteX2" fmla="*/ 259047 w 259047"/>
              <a:gd name="connsiteY2" fmla="*/ 49926 h 129378"/>
              <a:gd name="connsiteX3" fmla="*/ 259047 w 259047"/>
              <a:gd name="connsiteY3" fmla="*/ 129378 h 129378"/>
              <a:gd name="connsiteX4" fmla="*/ 171339 w 259047"/>
              <a:gd name="connsiteY4" fmla="*/ 129378 h 129378"/>
              <a:gd name="connsiteX5" fmla="*/ 171339 w 259047"/>
              <a:gd name="connsiteY5" fmla="*/ 80961 h 129378"/>
              <a:gd name="connsiteX6" fmla="*/ 0 w 259047"/>
              <a:gd name="connsiteY6" fmla="*/ 80961 h 129378"/>
              <a:gd name="connsiteX7" fmla="*/ 0 w 259047"/>
              <a:gd name="connsiteY7" fmla="*/ 0 h 12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47" h="129378">
                <a:moveTo>
                  <a:pt x="0" y="0"/>
                </a:moveTo>
                <a:lnTo>
                  <a:pt x="217217" y="0"/>
                </a:lnTo>
                <a:cubicBezTo>
                  <a:pt x="243664" y="0"/>
                  <a:pt x="259047" y="22804"/>
                  <a:pt x="259047" y="49926"/>
                </a:cubicBezTo>
                <a:lnTo>
                  <a:pt x="259047" y="129378"/>
                </a:lnTo>
                <a:lnTo>
                  <a:pt x="171339" y="129378"/>
                </a:lnTo>
                <a:lnTo>
                  <a:pt x="171339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387BA751-9247-50D9-743C-6220ED4D23D9}"/>
              </a:ext>
            </a:extLst>
          </p:cNvPr>
          <p:cNvSpPr/>
          <p:nvPr/>
        </p:nvSpPr>
        <p:spPr>
          <a:xfrm rot="19415123">
            <a:off x="2880108" y="3081131"/>
            <a:ext cx="89056" cy="358926"/>
          </a:xfrm>
          <a:custGeom>
            <a:avLst/>
            <a:gdLst>
              <a:gd name="connsiteX0" fmla="*/ 0 w 89056"/>
              <a:gd name="connsiteY0" fmla="*/ 0 h 358926"/>
              <a:gd name="connsiteX1" fmla="*/ 89057 w 89056"/>
              <a:gd name="connsiteY1" fmla="*/ 0 h 358926"/>
              <a:gd name="connsiteX2" fmla="*/ 89057 w 89056"/>
              <a:gd name="connsiteY2" fmla="*/ 358926 h 358926"/>
              <a:gd name="connsiteX3" fmla="*/ 0 w 89056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56" h="358926">
                <a:moveTo>
                  <a:pt x="0" y="0"/>
                </a:moveTo>
                <a:lnTo>
                  <a:pt x="89057" y="0"/>
                </a:lnTo>
                <a:lnTo>
                  <a:pt x="89057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7D93F0-76BF-DB63-A405-3A711319B525}"/>
              </a:ext>
            </a:extLst>
          </p:cNvPr>
          <p:cNvSpPr/>
          <p:nvPr/>
        </p:nvSpPr>
        <p:spPr>
          <a:xfrm>
            <a:off x="4514985" y="3891914"/>
            <a:ext cx="2449418" cy="122471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99FFB3-C315-8F1A-2168-CF181E92C4B0}"/>
              </a:ext>
            </a:extLst>
          </p:cNvPr>
          <p:cNvSpPr txBox="1"/>
          <p:nvPr/>
        </p:nvSpPr>
        <p:spPr>
          <a:xfrm>
            <a:off x="4580930" y="3842551"/>
            <a:ext cx="238347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M.P.</a:t>
            </a:r>
            <a:endParaRPr kumimoji="1" lang="ja-JP" altLang="en-US" sz="8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D2AFFF8-7B88-7452-A5A8-F32DABB5C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967" y="665860"/>
            <a:ext cx="4695825" cy="29241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150782-F7FA-1ED2-ED00-2FA1A48F52F0}"/>
              </a:ext>
            </a:extLst>
          </p:cNvPr>
          <p:cNvSpPr txBox="1"/>
          <p:nvPr/>
        </p:nvSpPr>
        <p:spPr>
          <a:xfrm>
            <a:off x="4525926" y="3837685"/>
            <a:ext cx="1375698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endParaRPr lang="en-US" altLang="ja-JP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8313EF-CEBE-5620-A179-420B4B225CE0}"/>
              </a:ext>
            </a:extLst>
          </p:cNvPr>
          <p:cNvSpPr txBox="1"/>
          <p:nvPr/>
        </p:nvSpPr>
        <p:spPr>
          <a:xfrm>
            <a:off x="5446182" y="4347187"/>
            <a:ext cx="1438214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</a:t>
            </a:r>
            <a:endParaRPr kumimoji="1" lang="ja-JP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16C91F-8254-3A27-11AE-3D8C1932DCD1}"/>
              </a:ext>
            </a:extLst>
          </p:cNvPr>
          <p:cNvSpPr/>
          <p:nvPr/>
        </p:nvSpPr>
        <p:spPr>
          <a:xfrm>
            <a:off x="2662994" y="5830509"/>
            <a:ext cx="1718628" cy="8189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9DC2193-3B7B-32F8-88ED-8C05E208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81" y="6054845"/>
            <a:ext cx="1056841" cy="5946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495B60-FB23-BA89-148F-CF7C5AA70A15}"/>
              </a:ext>
            </a:extLst>
          </p:cNvPr>
          <p:cNvSpPr/>
          <p:nvPr/>
        </p:nvSpPr>
        <p:spPr>
          <a:xfrm>
            <a:off x="3353730" y="6082896"/>
            <a:ext cx="686302" cy="1340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31FB01-428A-8A66-EA22-676EFF71421F}"/>
              </a:ext>
            </a:extLst>
          </p:cNvPr>
          <p:cNvSpPr txBox="1"/>
          <p:nvPr/>
        </p:nvSpPr>
        <p:spPr>
          <a:xfrm>
            <a:off x="2621204" y="5749632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ission GT-R Condensed" panose="02000500000000000000" pitchFamily="2" charset="0"/>
                <a:ea typeface="ＭＳ ゴシック" panose="020B0609070205080204" pitchFamily="49" charset="-128"/>
              </a:rPr>
              <a:t>RF5C164</a:t>
            </a:r>
            <a:endParaRPr kumimoji="1" lang="ja-JP" altLang="en-US" sz="2400" dirty="0">
              <a:solidFill>
                <a:schemeClr val="bg1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1229396-87E2-9F9D-5AD3-B0DA46EE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3A2B-2E29-3B13-BD71-050F1524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838172-A355-D86D-DE8F-2DE1F8BDD183}"/>
              </a:ext>
            </a:extLst>
          </p:cNvPr>
          <p:cNvSpPr/>
          <p:nvPr/>
        </p:nvSpPr>
        <p:spPr>
          <a:xfrm>
            <a:off x="3103659" y="739471"/>
            <a:ext cx="1718628" cy="818985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2AEBB94-A22F-9C73-0503-DEB23CDD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1DE03B-C165-4290-D00B-AE470AE07753}"/>
              </a:ext>
            </a:extLst>
          </p:cNvPr>
          <p:cNvSpPr txBox="1"/>
          <p:nvPr/>
        </p:nvSpPr>
        <p:spPr>
          <a:xfrm>
            <a:off x="677959" y="2357588"/>
            <a:ext cx="5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169FE"/>
                </a:solidFill>
                <a:latin typeface="Arial Black" panose="020B0A04020102020204" pitchFamily="34" charset="0"/>
              </a:rPr>
              <a:t>S</a:t>
            </a:r>
            <a:endParaRPr kumimoji="1" lang="ja-JP" altLang="en-US" sz="3200" i="1" dirty="0">
              <a:solidFill>
                <a:srgbClr val="0169FE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F5AA9F-F21E-1E35-2F6E-12A01C03E168}"/>
              </a:ext>
            </a:extLst>
          </p:cNvPr>
          <p:cNvSpPr txBox="1"/>
          <p:nvPr/>
        </p:nvSpPr>
        <p:spPr>
          <a:xfrm>
            <a:off x="974552" y="2357587"/>
            <a:ext cx="111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>
                <a:solidFill>
                  <a:srgbClr val="0169FE"/>
                </a:solidFill>
                <a:latin typeface="Arial Black" panose="020B0A04020102020204" pitchFamily="34" charset="0"/>
              </a:rPr>
              <a:t>AA</a:t>
            </a:r>
            <a:endParaRPr kumimoji="1" lang="ja-JP" altLang="en-US" sz="3200" i="1" dirty="0">
              <a:solidFill>
                <a:srgbClr val="0169FE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7718063-D342-E1DA-031B-9CA184BD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23" y="2678329"/>
            <a:ext cx="2857500" cy="16002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3D57AEA-AA0C-839B-3B6D-2A100A01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140" y="515594"/>
            <a:ext cx="1365710" cy="1093554"/>
          </a:xfrm>
          <a:prstGeom prst="rect">
            <a:avLst/>
          </a:prstGeom>
        </p:spPr>
      </p:pic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23E73533-AAE8-D186-02D7-0384B3F95EA8}"/>
              </a:ext>
            </a:extLst>
          </p:cNvPr>
          <p:cNvSpPr/>
          <p:nvPr/>
        </p:nvSpPr>
        <p:spPr>
          <a:xfrm rot="10800000">
            <a:off x="3859324" y="786605"/>
            <a:ext cx="401526" cy="373063"/>
          </a:xfrm>
          <a:prstGeom prst="triangle">
            <a:avLst/>
          </a:prstGeom>
          <a:solidFill>
            <a:srgbClr val="0169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7714734-4B06-DD1C-5AD8-2D55D9E9BAB8}"/>
              </a:ext>
            </a:extLst>
          </p:cNvPr>
          <p:cNvSpPr txBox="1"/>
          <p:nvPr/>
        </p:nvSpPr>
        <p:spPr>
          <a:xfrm rot="20985961">
            <a:off x="3850957" y="961001"/>
            <a:ext cx="1024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  <a:solidFill>
                  <a:srgbClr val="EA2B54"/>
                </a:solidFill>
                <a:latin typeface="Brush Script MT" panose="03060802040406070304" pitchFamily="66" charset="0"/>
              </a:rPr>
              <a:t>1099</a:t>
            </a:r>
            <a:endParaRPr kumimoji="1" lang="ja-JP" altLang="en-US" sz="4000" b="1" dirty="0">
              <a:ln w="12700">
                <a:solidFill>
                  <a:schemeClr val="bg1"/>
                </a:solidFill>
              </a:ln>
              <a:solidFill>
                <a:srgbClr val="EA2B54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ワイド画面</PresentationFormat>
  <Paragraphs>76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47" baseType="lpstr">
      <vt:lpstr>AR JULIAN</vt:lpstr>
      <vt:lpstr>DSEG14 Modern Mini</vt:lpstr>
      <vt:lpstr>F910新コミック体</vt:lpstr>
      <vt:lpstr>HandelGothic BT</vt:lpstr>
      <vt:lpstr>Kaushan Script</vt:lpstr>
      <vt:lpstr>Nimbus Mono</vt:lpstr>
      <vt:lpstr>Nintender</vt:lpstr>
      <vt:lpstr>NiseSega</vt:lpstr>
      <vt:lpstr>QuickSilver</vt:lpstr>
      <vt:lpstr>SF Atarian System</vt:lpstr>
      <vt:lpstr>Space Invaders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Brush Script MT</vt:lpstr>
      <vt:lpstr>Engravers MT</vt:lpstr>
      <vt:lpstr>Mission GT-R Condensed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2024-02-10T10:07:58Z</dcterms:modified>
</cp:coreProperties>
</file>