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94660"/>
  </p:normalViewPr>
  <p:slideViewPr>
    <p:cSldViewPr snapToGrid="0">
      <p:cViewPr>
        <p:scale>
          <a:sx n="150" d="100"/>
          <a:sy n="150" d="100"/>
        </p:scale>
        <p:origin x="139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1DFE0-B89E-4262-95E5-A2F52D44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F8763B-C41D-47D0-B83A-DB1074A7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52930-1CAD-453A-B559-3D4CD5A1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8875C-C5F6-4111-9108-A821833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4F0D0-6D59-4DB8-BF46-2AD659E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0DE50-78CD-44A2-BF2F-75C90C6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DCA1B-7A8D-441D-90CA-0556A86B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1675-01A9-4FC6-A721-86B84B4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76BAF-FD3D-4EC4-B9BA-4EA2F50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C8DBD-59A6-41B6-9970-7B3A7256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D5159-80FE-4D90-86E6-EEC64AD7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FD9F1B-689A-4CCB-B453-6A2210F0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75154-FF9C-4117-84FC-C63B925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D2E5B-1490-4856-977A-9B86496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C734-6E44-4A74-869B-5D3ADB3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544D-332D-4050-B7B0-3EA2B9A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818118-89C7-4C13-B179-FB4F8D7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3749-9D03-40BB-B79A-64FAAD1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3B473-1CF1-498F-9F73-66EA6B2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BE133-CBA5-4A7B-8A69-572158B3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6E725-B01B-4DB4-BAD2-7179F36D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C4806-BB73-4742-B919-ED67E8E9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76E6F-B65A-4C15-A74F-4D41E14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C8D19-75E8-4B8A-B5E7-227FE362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2B3C9-79E2-40AB-9809-F7EBF84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54374-D589-4BF7-AEA3-B41585A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20B1E-41D2-4480-AE6F-7459458E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9CCAA-3AA0-4063-8E0F-5616DB3C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24FD9-28D4-4688-A53D-42617123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2ECA-1967-4BBD-A8A2-1E25C16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D328-B840-4DA7-B4B8-5E48688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9687F-FF62-4A30-93FE-BA24DD8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D3472-A48A-435B-AE82-7C3BE313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C86AA-3543-4607-81CB-EB323028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AA3213-F7C0-4A39-87FE-183BF027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278EB-43DB-4102-9CBE-DD3A39C0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DA0926-41BE-4745-BD4F-C69E78C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F3AF0A-4B42-4B7A-B4BA-91B12794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B5D9A-8941-46DC-8C1C-1973AF1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60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AD07A-244B-4743-8973-C279F5D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E6367-0D99-4C84-9059-D822AF01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E5976-5541-414C-A505-DC2AD93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6FE18C-8945-420D-9E56-BC064CCF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1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2635F1-D370-4EF1-B85A-A11BE1E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B8E79-F3A9-49EE-B132-460AC79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538A7-4084-4711-89AF-F1ECDAAF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725-0275-4ED8-A5FC-98A31AA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E1E97-E90B-4B2F-ACBA-4CFC965D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984FC-2BA9-44CB-A67C-E3C70603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51C0C-923D-4912-81A0-4134E9A4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B889B-5760-406A-8DB3-0E53450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37E45-6F41-4427-AAE9-BFD66A5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1233-6A4C-472E-9783-38555F5C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D75665-3D3B-43F7-B772-B45B598A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6BCB7-F5CE-442B-91BD-8641ED4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3A799-08D8-4FDC-97DE-C115D59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2965C7-B3CD-42BD-925F-F219DC80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C1B7D8-51A6-46FA-8ECE-649DDCF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33B0F-8D35-46D0-ADF8-2F8354A8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A931A-7557-440F-A585-2A9E37C1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5C891-6074-4111-A4D6-07291EA4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61BB-EC70-4444-81C6-89E6C6837D74}" type="datetimeFigureOut">
              <a:rPr kumimoji="1" lang="ja-JP" altLang="en-US" smtClean="0"/>
              <a:t>2020/10/19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6E881-31FC-47AF-A4AE-5F0372F7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A76F9-FEAF-4FC3-8171-631B503F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629781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912467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9149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10918346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0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82900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DB2BAB-AC53-470A-8FC3-D3E90D38B9EE}"/>
              </a:ext>
            </a:extLst>
          </p:cNvPr>
          <p:cNvCxnSpPr>
            <a:cxnSpLocks/>
          </p:cNvCxnSpPr>
          <p:nvPr/>
        </p:nvCxnSpPr>
        <p:spPr>
          <a:xfrm flipV="1">
            <a:off x="3553557" y="4299406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629782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6463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098932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669638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91492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6272076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</p:cNvCxnSpPr>
          <p:nvPr/>
        </p:nvCxnSpPr>
        <p:spPr>
          <a:xfrm>
            <a:off x="5264636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C9A83EE-6B1D-4D28-8909-0682E49268D2}"/>
              </a:ext>
            </a:extLst>
          </p:cNvPr>
          <p:cNvSpPr/>
          <p:nvPr/>
        </p:nvSpPr>
        <p:spPr>
          <a:xfrm>
            <a:off x="644108" y="4598352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60CFC9-125A-4804-8EA2-0030891E968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37780" y="5232394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B16BBEE-5539-4187-A2B7-41DFA15CCF33}"/>
              </a:ext>
            </a:extLst>
          </p:cNvPr>
          <p:cNvCxnSpPr>
            <a:cxnSpLocks/>
          </p:cNvCxnSpPr>
          <p:nvPr/>
        </p:nvCxnSpPr>
        <p:spPr>
          <a:xfrm flipV="1">
            <a:off x="6272076" y="3316855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64885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747571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4252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269382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5775242" y="415378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3035923" y="418999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3035923" y="415378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3035923" y="522947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213107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F27C0F-89E9-4975-86C9-32185A9E8870}"/>
              </a:ext>
            </a:extLst>
          </p:cNvPr>
          <p:cNvSpPr/>
          <p:nvPr/>
        </p:nvSpPr>
        <p:spPr>
          <a:xfrm>
            <a:off x="644107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E8929-4F79-45D7-AD77-D28F5BACCA74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266EFD-9F9D-41F7-AEB3-B2ADF9A982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437779" y="5218980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EA7629-A31C-4DD0-81E7-AB18BA56C015}"/>
              </a:ext>
            </a:extLst>
          </p:cNvPr>
          <p:cNvCxnSpPr>
            <a:cxnSpLocks/>
          </p:cNvCxnSpPr>
          <p:nvPr/>
        </p:nvCxnSpPr>
        <p:spPr>
          <a:xfrm>
            <a:off x="5264635" y="5218980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660AA39-2E09-42B0-94CA-527BDAEDBC1B}"/>
              </a:ext>
            </a:extLst>
          </p:cNvPr>
          <p:cNvCxnSpPr>
            <a:cxnSpLocks/>
          </p:cNvCxnSpPr>
          <p:nvPr/>
        </p:nvCxnSpPr>
        <p:spPr>
          <a:xfrm flipH="1" flipV="1">
            <a:off x="6363193" y="3358551"/>
            <a:ext cx="32050" cy="190356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436779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367799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4367799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F1F8574-E656-46B2-98BD-4B74AD39EB5C}"/>
              </a:ext>
            </a:extLst>
          </p:cNvPr>
          <p:cNvCxnSpPr>
            <a:cxnSpLocks/>
          </p:cNvCxnSpPr>
          <p:nvPr/>
        </p:nvCxnSpPr>
        <p:spPr>
          <a:xfrm flipV="1">
            <a:off x="3334616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11A0D8-6501-4D3D-BC02-D51FB05C45D9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D33ED1-D9B5-40BD-BC12-EC33C4212F6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DF70AD0-602F-4328-A77C-8413FE200416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0E22D8A-287D-426B-A78A-9BD7761CAD4E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7D2864-7D71-4613-95FC-A5DFF39D7204}"/>
              </a:ext>
            </a:extLst>
          </p:cNvPr>
          <p:cNvCxnSpPr>
            <a:cxnSpLocks/>
          </p:cNvCxnSpPr>
          <p:nvPr/>
        </p:nvCxnSpPr>
        <p:spPr>
          <a:xfrm>
            <a:off x="3334616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A2851C9-D117-46B3-BEAB-D7840453A0AB}"/>
              </a:ext>
            </a:extLst>
          </p:cNvPr>
          <p:cNvCxnSpPr>
            <a:cxnSpLocks/>
          </p:cNvCxnSpPr>
          <p:nvPr/>
        </p:nvCxnSpPr>
        <p:spPr>
          <a:xfrm>
            <a:off x="3334616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A4CFD-A70A-4EFA-BE72-B30012DCC51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7780" y="3316855"/>
            <a:ext cx="1930019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6C13BC-DC13-4535-A494-8F971E86768B}"/>
              </a:ext>
            </a:extLst>
          </p:cNvPr>
          <p:cNvCxnSpPr>
            <a:cxnSpLocks/>
          </p:cNvCxnSpPr>
          <p:nvPr/>
        </p:nvCxnSpPr>
        <p:spPr>
          <a:xfrm>
            <a:off x="6161471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8ADAF16-931B-469A-9E13-C3BB903E0D0E}"/>
              </a:ext>
            </a:extLst>
          </p:cNvPr>
          <p:cNvCxnSpPr>
            <a:cxnSpLocks/>
          </p:cNvCxnSpPr>
          <p:nvPr/>
        </p:nvCxnSpPr>
        <p:spPr>
          <a:xfrm>
            <a:off x="6161471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4BCC1D2-3429-445A-BE03-013DA9E94A7A}"/>
              </a:ext>
            </a:extLst>
          </p:cNvPr>
          <p:cNvCxnSpPr>
            <a:cxnSpLocks/>
          </p:cNvCxnSpPr>
          <p:nvPr/>
        </p:nvCxnSpPr>
        <p:spPr>
          <a:xfrm flipV="1">
            <a:off x="7168110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78DEB68-C015-42DA-8F55-1F7C3499DE7F}"/>
              </a:ext>
            </a:extLst>
          </p:cNvPr>
          <p:cNvCxnSpPr>
            <a:cxnSpLocks/>
          </p:cNvCxnSpPr>
          <p:nvPr/>
        </p:nvCxnSpPr>
        <p:spPr>
          <a:xfrm>
            <a:off x="6161471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3E42E2-FFC1-4676-B614-E1A19229BDAB}"/>
              </a:ext>
            </a:extLst>
          </p:cNvPr>
          <p:cNvCxnSpPr>
            <a:cxnSpLocks/>
          </p:cNvCxnSpPr>
          <p:nvPr/>
        </p:nvCxnSpPr>
        <p:spPr>
          <a:xfrm>
            <a:off x="7194654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4857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EFB8FF8-EF16-4DBE-88F8-A82772902F02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5A5082C-860F-4BBC-801A-75A5DF2F703E}"/>
              </a:ext>
            </a:extLst>
          </p:cNvPr>
          <p:cNvSpPr/>
          <p:nvPr/>
        </p:nvSpPr>
        <p:spPr>
          <a:xfrm>
            <a:off x="3470963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F24415-CD1F-4BB8-B547-5CC727EF90A7}"/>
              </a:ext>
            </a:extLst>
          </p:cNvPr>
          <p:cNvSpPr/>
          <p:nvPr/>
        </p:nvSpPr>
        <p:spPr>
          <a:xfrm>
            <a:off x="3470963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FABC53-D86A-4D69-A38F-59D23ED7153E}"/>
              </a:ext>
            </a:extLst>
          </p:cNvPr>
          <p:cNvCxnSpPr>
            <a:cxnSpLocks/>
          </p:cNvCxnSpPr>
          <p:nvPr/>
        </p:nvCxnSpPr>
        <p:spPr>
          <a:xfrm flipV="1">
            <a:off x="6297818" y="1083542"/>
            <a:ext cx="0" cy="22333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1B69100-DF5D-4E2F-A5A0-BE8D19EC520D}"/>
              </a:ext>
            </a:extLst>
          </p:cNvPr>
          <p:cNvCxnSpPr>
            <a:cxnSpLocks/>
          </p:cNvCxnSpPr>
          <p:nvPr/>
        </p:nvCxnSpPr>
        <p:spPr>
          <a:xfrm flipV="1">
            <a:off x="6297818" y="3316855"/>
            <a:ext cx="0" cy="22407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20235A6-0D39-4D0B-80EB-EE8C02C53B98}"/>
              </a:ext>
            </a:extLst>
          </p:cNvPr>
          <p:cNvCxnSpPr>
            <a:cxnSpLocks/>
          </p:cNvCxnSpPr>
          <p:nvPr/>
        </p:nvCxnSpPr>
        <p:spPr>
          <a:xfrm>
            <a:off x="2437780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E2390F-D113-4637-8B3F-1FA3A60870B9}"/>
              </a:ext>
            </a:extLst>
          </p:cNvPr>
          <p:cNvCxnSpPr>
            <a:cxnSpLocks/>
          </p:cNvCxnSpPr>
          <p:nvPr/>
        </p:nvCxnSpPr>
        <p:spPr>
          <a:xfrm flipV="1">
            <a:off x="2940602" y="1119754"/>
            <a:ext cx="0" cy="103948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4BD8826-0F05-41A0-B3E8-4252883E8BA2}"/>
              </a:ext>
            </a:extLst>
          </p:cNvPr>
          <p:cNvCxnSpPr>
            <a:cxnSpLocks/>
          </p:cNvCxnSpPr>
          <p:nvPr/>
        </p:nvCxnSpPr>
        <p:spPr>
          <a:xfrm flipH="1">
            <a:off x="201283" y="215636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88D42A4-6E4B-4F39-B2DF-86C8CEBC832F}"/>
              </a:ext>
            </a:extLst>
          </p:cNvPr>
          <p:cNvCxnSpPr>
            <a:cxnSpLocks/>
          </p:cNvCxnSpPr>
          <p:nvPr/>
        </p:nvCxnSpPr>
        <p:spPr>
          <a:xfrm>
            <a:off x="201283" y="108354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E488D98-2AB9-4334-9CBF-8661B1F828C5}"/>
              </a:ext>
            </a:extLst>
          </p:cNvPr>
          <p:cNvCxnSpPr>
            <a:cxnSpLocks/>
          </p:cNvCxnSpPr>
          <p:nvPr/>
        </p:nvCxnSpPr>
        <p:spPr>
          <a:xfrm>
            <a:off x="201283" y="1119754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4B3A998-30C7-430A-B27F-F8559ED94253}"/>
              </a:ext>
            </a:extLst>
          </p:cNvPr>
          <p:cNvCxnSpPr>
            <a:cxnSpLocks/>
          </p:cNvCxnSpPr>
          <p:nvPr/>
        </p:nvCxnSpPr>
        <p:spPr>
          <a:xfrm>
            <a:off x="5264635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2A199C6-8F6F-499F-97B5-321F36272694}"/>
              </a:ext>
            </a:extLst>
          </p:cNvPr>
          <p:cNvCxnSpPr>
            <a:cxnSpLocks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040533B-5C1D-4105-8DE3-EB05B816AA81}"/>
              </a:ext>
            </a:extLst>
          </p:cNvPr>
          <p:cNvCxnSpPr>
            <a:cxnSpLocks/>
          </p:cNvCxnSpPr>
          <p:nvPr/>
        </p:nvCxnSpPr>
        <p:spPr>
          <a:xfrm>
            <a:off x="5264635" y="554822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11071C1-D2C8-4816-854E-2EBB5CC0B1DD}"/>
              </a:ext>
            </a:extLst>
          </p:cNvPr>
          <p:cNvCxnSpPr>
            <a:cxnSpLocks/>
          </p:cNvCxnSpPr>
          <p:nvPr/>
        </p:nvCxnSpPr>
        <p:spPr>
          <a:xfrm>
            <a:off x="6297818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3734488" y="84945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734488" y="38987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734488" y="237409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3734488" y="5423377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7DBB8EF-0F24-44D6-8297-C1D845D00EB3}"/>
              </a:ext>
            </a:extLst>
          </p:cNvPr>
          <p:cNvCxnSpPr>
            <a:cxnSpLocks/>
          </p:cNvCxnSpPr>
          <p:nvPr/>
        </p:nvCxnSpPr>
        <p:spPr>
          <a:xfrm flipV="1">
            <a:off x="6561343" y="1443639"/>
            <a:ext cx="0" cy="461042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BB12E-6C38-4E64-89EB-77C3C17F74BB}"/>
              </a:ext>
            </a:extLst>
          </p:cNvPr>
          <p:cNvCxnSpPr>
            <a:cxnSpLocks/>
          </p:cNvCxnSpPr>
          <p:nvPr/>
        </p:nvCxnSpPr>
        <p:spPr>
          <a:xfrm>
            <a:off x="5528160" y="1443639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2873D71-12AE-444E-AA88-43601FA00B36}"/>
              </a:ext>
            </a:extLst>
          </p:cNvPr>
          <p:cNvCxnSpPr>
            <a:cxnSpLocks/>
          </p:cNvCxnSpPr>
          <p:nvPr/>
        </p:nvCxnSpPr>
        <p:spPr>
          <a:xfrm flipV="1">
            <a:off x="6030982" y="367946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2BA846-4D93-467A-9A87-01E57A04E8C0}"/>
              </a:ext>
            </a:extLst>
          </p:cNvPr>
          <p:cNvCxnSpPr>
            <a:cxnSpLocks/>
          </p:cNvCxnSpPr>
          <p:nvPr/>
        </p:nvCxnSpPr>
        <p:spPr>
          <a:xfrm flipH="1">
            <a:off x="3291663" y="404157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014A2A9-CDD2-4D9A-963D-527A6BBA3553}"/>
              </a:ext>
            </a:extLst>
          </p:cNvPr>
          <p:cNvCxnSpPr>
            <a:cxnSpLocks/>
          </p:cNvCxnSpPr>
          <p:nvPr/>
        </p:nvCxnSpPr>
        <p:spPr>
          <a:xfrm>
            <a:off x="3291663" y="367945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D92BD0-F3DF-4B45-8313-FFFA12CCA24A}"/>
              </a:ext>
            </a:extLst>
          </p:cNvPr>
          <p:cNvCxnSpPr>
            <a:cxnSpLocks/>
          </p:cNvCxnSpPr>
          <p:nvPr/>
        </p:nvCxnSpPr>
        <p:spPr>
          <a:xfrm>
            <a:off x="3291663" y="1443639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380421-2CCA-4EBC-B95A-6C5583BCD4A1}"/>
              </a:ext>
            </a:extLst>
          </p:cNvPr>
          <p:cNvCxnSpPr>
            <a:cxnSpLocks/>
          </p:cNvCxnSpPr>
          <p:nvPr/>
        </p:nvCxnSpPr>
        <p:spPr>
          <a:xfrm>
            <a:off x="5528160" y="298489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C3BA0CA-6EEC-4F7F-AEB9-CD0029E401F2}"/>
              </a:ext>
            </a:extLst>
          </p:cNvPr>
          <p:cNvCxnSpPr>
            <a:cxnSpLocks/>
          </p:cNvCxnSpPr>
          <p:nvPr/>
        </p:nvCxnSpPr>
        <p:spPr>
          <a:xfrm>
            <a:off x="5528160" y="4549148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A8363BB-06ED-4B72-8541-7A20DCC6F808}"/>
              </a:ext>
            </a:extLst>
          </p:cNvPr>
          <p:cNvCxnSpPr>
            <a:cxnSpLocks/>
          </p:cNvCxnSpPr>
          <p:nvPr/>
        </p:nvCxnSpPr>
        <p:spPr>
          <a:xfrm>
            <a:off x="5528160" y="605406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5E92FE6-3564-4F22-B549-691286B3B561}"/>
              </a:ext>
            </a:extLst>
          </p:cNvPr>
          <p:cNvCxnSpPr>
            <a:cxnSpLocks/>
          </p:cNvCxnSpPr>
          <p:nvPr/>
        </p:nvCxnSpPr>
        <p:spPr>
          <a:xfrm>
            <a:off x="6561343" y="374585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ワイド画面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賢一</dc:creator>
  <cp:lastModifiedBy>伊藤 賢一</cp:lastModifiedBy>
  <cp:revision>64</cp:revision>
  <dcterms:created xsi:type="dcterms:W3CDTF">2020-10-14T10:30:15Z</dcterms:created>
  <dcterms:modified xsi:type="dcterms:W3CDTF">2020-10-19T03:28:56Z</dcterms:modified>
</cp:coreProperties>
</file>