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5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V4.3.0.0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D1A2E0-7216-A762-4AE0-CFCAD963A83A}"/>
              </a:ext>
            </a:extLst>
          </p:cNvPr>
          <p:cNvSpPr/>
          <p:nvPr/>
        </p:nvSpPr>
        <p:spPr>
          <a:xfrm>
            <a:off x="8468436" y="5973782"/>
            <a:ext cx="1061373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81594D-7231-EAF3-1479-1343656D9716}"/>
              </a:ext>
            </a:extLst>
          </p:cNvPr>
          <p:cNvSpPr/>
          <p:nvPr/>
        </p:nvSpPr>
        <p:spPr>
          <a:xfrm>
            <a:off x="8809630" y="5983463"/>
            <a:ext cx="873034" cy="82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AF3AD2-DA31-E7A0-5031-F17FB9C6F806}"/>
              </a:ext>
            </a:extLst>
          </p:cNvPr>
          <p:cNvSpPr/>
          <p:nvPr/>
        </p:nvSpPr>
        <p:spPr>
          <a:xfrm>
            <a:off x="8721955" y="6056052"/>
            <a:ext cx="807854" cy="7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8F38B-941B-9710-5159-5FB32B1B720A}"/>
              </a:ext>
            </a:extLst>
          </p:cNvPr>
          <p:cNvSpPr/>
          <p:nvPr/>
        </p:nvSpPr>
        <p:spPr>
          <a:xfrm>
            <a:off x="8721955" y="5984562"/>
            <a:ext cx="807854" cy="820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2818</Words>
  <Application>Microsoft Office PowerPoint</Application>
  <PresentationFormat>ワイド画面</PresentationFormat>
  <Paragraphs>575</Paragraphs>
  <Slides>33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1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2022-08-21T05:14:48Z</dcterms:modified>
</cp:coreProperties>
</file>