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2019/8/13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4" name="図 123">
            <a:extLst>
              <a:ext uri="{FF2B5EF4-FFF2-40B4-BE49-F238E27FC236}">
                <a16:creationId xmlns:a16="http://schemas.microsoft.com/office/drawing/2014/main" id="{165D3ECC-B275-449A-B8EE-F237B1AC4389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98228" t="5712" r="-5443" b="84229"/>
          <a:stretch/>
        </p:blipFill>
        <p:spPr>
          <a:xfrm>
            <a:off x="4033292" y="3335867"/>
            <a:ext cx="542941" cy="499533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51F8044-3205-4360-93A7-F8926D7E9AB1}"/>
              </a:ext>
            </a:extLst>
          </p:cNvPr>
          <p:cNvSpPr txBox="1"/>
          <p:nvPr/>
        </p:nvSpPr>
        <p:spPr>
          <a:xfrm>
            <a:off x="1065482" y="3224662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DE0F54-4393-46E9-A5EE-6F2A9CB35E3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6913" y="311345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14</Words>
  <Application>Microsoft Office PowerPoint</Application>
  <PresentationFormat>ワイド画面</PresentationFormat>
  <Paragraphs>14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Agency FB</vt:lpstr>
      <vt:lpstr>Arial</vt:lpstr>
      <vt:lpstr>Mission GT-R Condensed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16</cp:revision>
  <dcterms:created xsi:type="dcterms:W3CDTF">2019-08-10T16:46:36Z</dcterms:created>
  <dcterms:modified xsi:type="dcterms:W3CDTF">2019-08-13T11:17:46Z</dcterms:modified>
</cp:coreProperties>
</file>