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21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4" r:id="rId16"/>
    <p:sldId id="277" r:id="rId17"/>
    <p:sldId id="273" r:id="rId18"/>
    <p:sldId id="275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6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2021/6/20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468469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9F60-B612-4231-809A-EFE4B8286856}"/>
              </a:ext>
            </a:extLst>
          </p:cNvPr>
          <p:cNvSpPr txBox="1"/>
          <p:nvPr/>
        </p:nvSpPr>
        <p:spPr>
          <a:xfrm>
            <a:off x="3129146" y="6482150"/>
            <a:ext cx="192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Pin3 - TX, Pin8 - GND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31730C-AA65-4B85-A02D-35060D158B37}"/>
              </a:ext>
            </a:extLst>
          </p:cNvPr>
          <p:cNvSpPr txBox="1"/>
          <p:nvPr/>
        </p:nvSpPr>
        <p:spPr>
          <a:xfrm>
            <a:off x="5338017" y="6482150"/>
            <a:ext cx="192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Pin1 - TX, Pin8 - GND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443" y="548867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1589"/>
            <a:ext cx="3819524" cy="63278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111589"/>
            <a:ext cx="1950243" cy="641511"/>
          </a:xfrm>
          <a:prstGeom prst="bentConnector3">
            <a:avLst>
              <a:gd name="adj1" fmla="val -18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88418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4" y="6080329"/>
            <a:ext cx="752144" cy="7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(Square/Tri/Noise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only).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4951642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762459"/>
            <a:ext cx="2357438" cy="238232"/>
          </a:xfrm>
          <a:prstGeom prst="bentConnector3">
            <a:avLst>
              <a:gd name="adj1" fmla="val 70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08038"/>
            <a:ext cx="2140969" cy="530553"/>
          </a:xfrm>
          <a:prstGeom prst="bentConnector3">
            <a:avLst>
              <a:gd name="adj1" fmla="val 17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191126"/>
            <a:ext cx="2271713" cy="406883"/>
          </a:xfrm>
          <a:prstGeom prst="bentConnector3">
            <a:avLst>
              <a:gd name="adj1" fmla="val 31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272807"/>
            <a:ext cx="2407669" cy="300016"/>
          </a:xfrm>
          <a:prstGeom prst="bentConnector3">
            <a:avLst>
              <a:gd name="adj1" fmla="val 35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341143"/>
            <a:ext cx="2504685" cy="201697"/>
          </a:xfrm>
          <a:prstGeom prst="bentConnector3">
            <a:avLst>
              <a:gd name="adj1" fmla="val -198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29202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890984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10224"/>
            <a:ext cx="895755" cy="380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04" y="6080329"/>
            <a:ext cx="752144" cy="752144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275375"/>
            <a:ext cx="1365396" cy="226884"/>
          </a:xfrm>
          <a:prstGeom prst="bentConnector3">
            <a:avLst>
              <a:gd name="adj1" fmla="val -92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15371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</a:t>
            </a:r>
            <a:r>
              <a:rPr kumimoji="1" lang="en-US" altLang="ja-JP" dirty="0" err="1"/>
              <a:t>VGMPlay_nes</a:t>
            </a:r>
            <a:r>
              <a:rPr kumimoji="1" lang="en-US" altLang="ja-JP" dirty="0"/>
              <a:t>*.</a:t>
            </a:r>
            <a:r>
              <a:rPr kumimoji="1" lang="en-US" altLang="ja-JP" dirty="0" err="1"/>
              <a:t>nes</a:t>
            </a:r>
            <a:r>
              <a:rPr kumimoji="1" lang="en-US" altLang="ja-JP" dirty="0"/>
              <a:t>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to your FLASH Cart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9481DCC-C69C-4094-8F11-85281F2345A8}"/>
              </a:ext>
            </a:extLst>
          </p:cNvPr>
          <p:cNvSpPr txBox="1"/>
          <p:nvPr/>
        </p:nvSpPr>
        <p:spPr>
          <a:xfrm>
            <a:off x="3045229" y="5952574"/>
            <a:ext cx="61015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600" dirty="0">
                <a:solidFill>
                  <a:srgbClr val="FF0000"/>
                </a:solidFill>
              </a:rPr>
            </a:br>
            <a:r>
              <a:rPr lang="en-US" altLang="ja-JP" sz="16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1278</Words>
  <Application>Microsoft Office PowerPoint</Application>
  <PresentationFormat>ワイド画面</PresentationFormat>
  <Paragraphs>198</Paragraphs>
  <Slides>19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游ゴシック</vt:lpstr>
      <vt:lpstr>Arial</vt:lpstr>
      <vt:lpstr>Century Gothic</vt:lpstr>
      <vt:lpstr>Wingdings 3</vt:lpstr>
      <vt:lpstr>ウィスプ</vt:lpstr>
      <vt:lpstr>MAmidiMEmo The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Interface(VSIF) Settings</vt:lpstr>
      <vt:lpstr>VGMPlayer</vt:lpstr>
      <vt:lpstr>Trouble Shooting for MAmi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2021-06-20T06:07:25Z</dcterms:modified>
</cp:coreProperties>
</file>