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BB"/>
    <a:srgbClr val="FF66CC"/>
    <a:srgbClr val="FFAFE4"/>
    <a:srgbClr val="FFD1F0"/>
    <a:srgbClr val="4B1E78"/>
    <a:srgbClr val="0BA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200" d="100"/>
          <a:sy n="200" d="100"/>
        </p:scale>
        <p:origin x="-8144" y="-40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2019/9/3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5" Type="http://schemas.microsoft.com/office/2007/relationships/hdphoto" Target="../media/hdphoto1.wdp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microsoft.com/office/2007/relationships/hdphoto" Target="../media/hdphoto3.wdp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BCAE223E-A958-4E93-87C4-018B3757E6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5854" y="3135518"/>
            <a:ext cx="1481163" cy="596166"/>
          </a:xfrm>
          <a:prstGeom prst="rect">
            <a:avLst/>
          </a:prstGeom>
        </p:spPr>
      </p:pic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pic>
        <p:nvPicPr>
          <p:cNvPr id="121" name="図 120">
            <a:extLst>
              <a:ext uri="{FF2B5EF4-FFF2-40B4-BE49-F238E27FC236}">
                <a16:creationId xmlns:a16="http://schemas.microsoft.com/office/drawing/2014/main" id="{91DCBB89-26D3-4749-9B58-4792DDE0C6E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8333" b="89815" l="3822" r="96603">
                        <a14:foregroundMark x1="35456" y1="44444" x2="35456" y2="44444"/>
                        <a14:foregroundMark x1="15074" y1="37037" x2="15074" y2="37037"/>
                        <a14:foregroundMark x1="3822" y1="29630" x2="3822" y2="29630"/>
                        <a14:foregroundMark x1="68153" y1="29630" x2="68153" y2="29630"/>
                        <a14:foregroundMark x1="96603" y1="37037" x2="96603" y2="3703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9028" y="2078423"/>
            <a:ext cx="1387661" cy="317857"/>
          </a:xfrm>
          <a:prstGeom prst="rect">
            <a:avLst/>
          </a:prstGeom>
        </p:spPr>
      </p:pic>
      <p:pic>
        <p:nvPicPr>
          <p:cNvPr id="122" name="図 121">
            <a:extLst>
              <a:ext uri="{FF2B5EF4-FFF2-40B4-BE49-F238E27FC236}">
                <a16:creationId xmlns:a16="http://schemas.microsoft.com/office/drawing/2014/main" id="{5DB9373A-3A88-4DD4-960C-7AAB4237888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333" b="89815" l="4000" r="95111">
                        <a14:foregroundMark x1="21556" y1="53704" x2="21556" y2="53704"/>
                        <a14:foregroundMark x1="16222" y1="24074" x2="16222" y2="24074"/>
                        <a14:foregroundMark x1="4000" y1="49074" x2="4000" y2="49074"/>
                        <a14:foregroundMark x1="75111" y1="47222" x2="75111" y2="47222"/>
                        <a14:foregroundMark x1="95111" y1="45370" x2="95111" y2="45370"/>
                        <a14:foregroundMark x1="88889" y1="47222" x2="88889" y2="47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32352" y="2376444"/>
            <a:ext cx="1325721" cy="317857"/>
          </a:xfrm>
          <a:prstGeom prst="rect">
            <a:avLst/>
          </a:prstGeom>
        </p:spPr>
      </p:pic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B9C071C-18F3-42B4-AA5E-F3D34F8F95FC}"/>
              </a:ext>
            </a:extLst>
          </p:cNvPr>
          <p:cNvSpPr/>
          <p:nvPr/>
        </p:nvSpPr>
        <p:spPr>
          <a:xfrm>
            <a:off x="3514357" y="3167389"/>
            <a:ext cx="134203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800" dirty="0">
                <a:solidFill>
                  <a:schemeClr val="bg1"/>
                </a:solidFill>
                <a:latin typeface="Nintender" panose="02000500000000000000" pitchFamily="2" charset="0"/>
              </a:rPr>
              <a:t>R</a:t>
            </a:r>
            <a:r>
              <a:rPr lang="en-US" altLang="ja-JP" dirty="0">
                <a:solidFill>
                  <a:schemeClr val="bg1"/>
                </a:solidFill>
                <a:latin typeface="Nintender" panose="02000500000000000000" pitchFamily="2" charset="0"/>
              </a:rPr>
              <a:t>P2A03</a:t>
            </a:r>
            <a:endParaRPr lang="ja-JP" altLang="en-US" sz="2800" baseline="100000" dirty="0">
              <a:solidFill>
                <a:schemeClr val="bg1"/>
              </a:solidFill>
              <a:latin typeface="Nintender" panose="02000500000000000000" pitchFamily="2" charset="0"/>
            </a:endParaRPr>
          </a:p>
        </p:txBody>
      </p:sp>
      <p:sp>
        <p:nvSpPr>
          <p:cNvPr id="9" name="フローチャート: 端子 8">
            <a:extLst>
              <a:ext uri="{FF2B5EF4-FFF2-40B4-BE49-F238E27FC236}">
                <a16:creationId xmlns:a16="http://schemas.microsoft.com/office/drawing/2014/main" id="{9B427C14-1CCD-4F50-9B34-F62BC82857DE}"/>
              </a:ext>
            </a:extLst>
          </p:cNvPr>
          <p:cNvSpPr/>
          <p:nvPr/>
        </p:nvSpPr>
        <p:spPr>
          <a:xfrm>
            <a:off x="3501410" y="3201133"/>
            <a:ext cx="1350050" cy="464934"/>
          </a:xfrm>
          <a:prstGeom prst="flowChartTerminator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55630BB-F577-44AE-9ABA-297D50F0ADD5}"/>
              </a:ext>
            </a:extLst>
          </p:cNvPr>
          <p:cNvSpPr/>
          <p:nvPr/>
        </p:nvSpPr>
        <p:spPr>
          <a:xfrm>
            <a:off x="4631061" y="3361339"/>
            <a:ext cx="24077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800" baseline="100000" dirty="0">
                <a:solidFill>
                  <a:schemeClr val="bg1"/>
                </a:solidFill>
                <a:latin typeface="Nintender" panose="02000500000000000000" pitchFamily="2" charset="0"/>
              </a:rPr>
              <a:t>®</a:t>
            </a:r>
            <a:endParaRPr lang="ja-JP" altLang="en-US" dirty="0"/>
          </a:p>
        </p:txBody>
      </p: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013" y="4873759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14551" r="57437" b="34781"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39</Words>
  <Application>Microsoft Office PowerPoint</Application>
  <PresentationFormat>ワイド画面</PresentationFormat>
  <Paragraphs>31</Paragraphs>
  <Slides>2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18" baseType="lpstr">
      <vt:lpstr>游ゴシック</vt:lpstr>
      <vt:lpstr>游ゴシック Light</vt:lpstr>
      <vt:lpstr>Agency FB</vt:lpstr>
      <vt:lpstr>AR JULIAN</vt:lpstr>
      <vt:lpstr>Arial</vt:lpstr>
      <vt:lpstr>Bahnschrift Condensed</vt:lpstr>
      <vt:lpstr>Bauhaus 93</vt:lpstr>
      <vt:lpstr>DSEG14 Modern Mini</vt:lpstr>
      <vt:lpstr>Engravers MT</vt:lpstr>
      <vt:lpstr>Kaushan Script</vt:lpstr>
      <vt:lpstr>Mission GT-R Condensed</vt:lpstr>
      <vt:lpstr>Nintender</vt:lpstr>
      <vt:lpstr>NiseSega</vt:lpstr>
      <vt:lpstr>QuickSilver</vt:lpstr>
      <vt:lpstr>Sylfaen</vt:lpstr>
      <vt:lpstr>Office テーマ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賢一 伊藤</dc:creator>
  <cp:lastModifiedBy>賢一 伊藤</cp:lastModifiedBy>
  <cp:revision>53</cp:revision>
  <dcterms:created xsi:type="dcterms:W3CDTF">2019-08-10T16:46:36Z</dcterms:created>
  <dcterms:modified xsi:type="dcterms:W3CDTF">2019-09-02T15:24:10Z</dcterms:modified>
</cp:coreProperties>
</file>