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7"/>
  </p:notesMasterIdLst>
  <p:sldIdLst>
    <p:sldId id="256" r:id="rId2"/>
    <p:sldId id="289" r:id="rId3"/>
    <p:sldId id="262" r:id="rId4"/>
    <p:sldId id="257" r:id="rId5"/>
    <p:sldId id="258" r:id="rId6"/>
    <p:sldId id="265" r:id="rId7"/>
    <p:sldId id="267" r:id="rId8"/>
    <p:sldId id="259" r:id="rId9"/>
    <p:sldId id="268" r:id="rId10"/>
    <p:sldId id="260" r:id="rId11"/>
    <p:sldId id="263" r:id="rId12"/>
    <p:sldId id="271" r:id="rId13"/>
    <p:sldId id="270" r:id="rId14"/>
    <p:sldId id="269" r:id="rId15"/>
    <p:sldId id="272" r:id="rId16"/>
    <p:sldId id="274" r:id="rId17"/>
    <p:sldId id="277" r:id="rId18"/>
    <p:sldId id="286" r:id="rId19"/>
    <p:sldId id="291" r:id="rId20"/>
    <p:sldId id="273" r:id="rId21"/>
    <p:sldId id="278" r:id="rId22"/>
    <p:sldId id="275" r:id="rId23"/>
    <p:sldId id="290" r:id="rId24"/>
    <p:sldId id="264" r:id="rId25"/>
    <p:sldId id="279" r:id="rId26"/>
    <p:sldId id="280" r:id="rId27"/>
    <p:sldId id="281" r:id="rId28"/>
    <p:sldId id="282" r:id="rId29"/>
    <p:sldId id="283" r:id="rId30"/>
    <p:sldId id="285" r:id="rId31"/>
    <p:sldId id="284" r:id="rId32"/>
    <p:sldId id="288" r:id="rId33"/>
    <p:sldId id="287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7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2022/12/28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7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microsoft.com/office/2007/relationships/hdphoto" Target="../media/hdphoto1.wdp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V4.5.6.0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We recommend to use ARMSID with ADSR bud fixing.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VGMPlaymsx.rom</a:t>
            </a:r>
            <a:r>
              <a:rPr kumimoji="1" lang="en-US" altLang="ja-JP" dirty="0"/>
              <a:t>(for MSX*)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VGMPlaymsx_Vkey.rom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CMI8738(OPL) Board </a:t>
            </a: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*NO WARRANTY*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3411</Words>
  <Application>Microsoft Office PowerPoint</Application>
  <PresentationFormat>ワイド画面</PresentationFormat>
  <Paragraphs>656</Paragraphs>
  <Slides>35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4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VGMPlayer</vt:lpstr>
      <vt:lpstr>Use CMI8738(OPL) Board *NO WARRANTY* 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2022-12-27T15:38:07Z</dcterms:modified>
</cp:coreProperties>
</file>