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6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4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V4.3.0.0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</a:t>
            </a:r>
            <a:r>
              <a:rPr kumimoji="1" lang="en-US" altLang="ja-JP" sz="1400" b="1"/>
              <a:t>~ for each chip.</a:t>
            </a:r>
            <a:endParaRPr kumimoji="1" lang="en-US" altLang="ja-JP" sz="1400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/>
              <a:t>C64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2988</Words>
  <Application>Microsoft Office PowerPoint</Application>
  <PresentationFormat>ワイド画面</PresentationFormat>
  <Paragraphs>620</Paragraphs>
  <Slides>34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2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  <vt:lpstr>VSIF – C64(FTDI) SPECIFICATION for SID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2022-10-22T11:59:03Z</dcterms:modified>
</cp:coreProperties>
</file>