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B54"/>
    <a:srgbClr val="0169FE"/>
    <a:srgbClr val="EFEFED"/>
    <a:srgbClr val="1151B8"/>
    <a:srgbClr val="FF0000"/>
    <a:srgbClr val="0000FF"/>
    <a:srgbClr val="CDCDCD"/>
    <a:srgbClr val="A7A397"/>
    <a:srgbClr val="AAA899"/>
    <a:srgbClr val="050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3072" autoAdjust="0"/>
  </p:normalViewPr>
  <p:slideViewPr>
    <p:cSldViewPr snapToGrid="0">
      <p:cViewPr>
        <p:scale>
          <a:sx n="200" d="100"/>
          <a:sy n="200" d="100"/>
        </p:scale>
        <p:origin x="14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11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microsoft.com/office/2007/relationships/hdphoto" Target="../media/hdphoto7.wdp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jp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image" Target="../media/image5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65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microsoft.com/office/2007/relationships/hdphoto" Target="../media/hdphoto9.wdp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microsoft.com/office/2007/relationships/hdphoto" Target="../media/hdphoto11.wdp"/><Relationship Id="rId4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2A82D-94E5-442E-BA0E-94BDB357744B}"/>
              </a:ext>
            </a:extLst>
          </p:cNvPr>
          <p:cNvSpPr/>
          <p:nvPr/>
        </p:nvSpPr>
        <p:spPr>
          <a:xfrm>
            <a:off x="1400580" y="2212841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A33F-1FA2-493A-8561-1EFCCF3A3088}"/>
              </a:ext>
            </a:extLst>
          </p:cNvPr>
          <p:cNvSpPr/>
          <p:nvPr/>
        </p:nvSpPr>
        <p:spPr>
          <a:xfrm>
            <a:off x="1359275" y="2166376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16CAE2-1D0E-4380-BD41-A44D38B7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11" y="3529720"/>
            <a:ext cx="745380" cy="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DC691308-554B-4E4C-8CB9-B4D432D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0" y="-370608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A4C3E7-D31D-47BB-9E14-F54E5DF02291}"/>
              </a:ext>
            </a:extLst>
          </p:cNvPr>
          <p:cNvSpPr txBox="1"/>
          <p:nvPr/>
        </p:nvSpPr>
        <p:spPr>
          <a:xfrm>
            <a:off x="577174" y="5409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TMS</a:t>
            </a:r>
          </a:p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 &amp;5220</a:t>
            </a:r>
            <a:endParaRPr lang="ja-JP" altLang="en-US" sz="4000" b="1" dirty="0">
              <a:solidFill>
                <a:srgbClr val="FF0000"/>
              </a:solidFill>
              <a:latin typeface="Nimbus Mono" panose="00000500000000000000" pitchFamily="50" charset="0"/>
            </a:endParaRPr>
          </a:p>
        </p:txBody>
      </p:sp>
      <p:pic>
        <p:nvPicPr>
          <p:cNvPr id="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39A31953-308B-4A44-98C4-0364D1C3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4" b="88525" l="3320" r="91494">
                        <a14:foregroundMark x1="5768" y1="25683" x2="6017" y2="27322"/>
                        <a14:foregroundMark x1="5602" y1="24590" x2="5768" y2="25683"/>
                        <a14:foregroundMark x1="4564" y1="40437" x2="4564" y2="43716"/>
                        <a14:foregroundMark x1="39627" y1="7650" x2="37967" y2="7650"/>
                        <a14:foregroundMark x1="54564" y1="56831" x2="53734" y2="67213"/>
                        <a14:foregroundMark x1="87137" y1="60109" x2="87552" y2="72678"/>
                        <a14:foregroundMark x1="91079" y1="60656" x2="91701" y2="68306"/>
                        <a14:foregroundMark x1="4149" y1="23497" x2="4149" y2="26776"/>
                        <a14:foregroundMark x1="3734" y1="40437" x2="3734" y2="45902"/>
                        <a14:foregroundMark x1="3734" y1="24044" x2="3320" y2="25683"/>
                        <a14:backgroundMark x1="8091" y1="25683" x2="8091" y2="25683"/>
                        <a14:backgroundMark x1="19917" y1="36066" x2="19917" y2="39891"/>
                        <a14:backgroundMark x1="7261" y1="40437" x2="8091" y2="41530"/>
                        <a14:backgroundMark x1="30705" y1="33333" x2="31120" y2="33333"/>
                        <a14:backgroundMark x1="39419" y1="14754" x2="39212" y2="14754"/>
                        <a14:backgroundMark x1="39627" y1="24590" x2="38797" y2="24590"/>
                        <a14:backgroundMark x1="50207" y1="38251" x2="50622" y2="39344"/>
                        <a14:backgroundMark x1="78008" y1="64481" x2="78423" y2="64481"/>
                        <a14:backgroundMark x1="37137" y1="16940" x2="37344" y2="17486"/>
                        <a14:backgroundMark x1="28838" y1="22951" x2="29253" y2="22951"/>
                        <a14:backgroundMark x1="24274" y1="28962" x2="24066" y2="26776"/>
                        <a14:backgroundMark x1="24896" y1="38251" x2="25519" y2="40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3" y="-262511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D0041D-C5D1-4543-B333-30A03199BF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807" b="90756" l="47053" r="55462"/>
                    </a14:imgEffect>
                  </a14:imgLayer>
                </a14:imgProps>
              </a:ext>
            </a:extLst>
          </a:blip>
          <a:srcRect l="46002" t="7563" r="43487" b="-7563"/>
          <a:stretch/>
        </p:blipFill>
        <p:spPr>
          <a:xfrm>
            <a:off x="9346862" y="-65399"/>
            <a:ext cx="1693809" cy="2089927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A01C47-C5C5-466F-8D7A-213057154065}"/>
              </a:ext>
            </a:extLst>
          </p:cNvPr>
          <p:cNvGrpSpPr/>
          <p:nvPr/>
        </p:nvGrpSpPr>
        <p:grpSpPr>
          <a:xfrm>
            <a:off x="361656" y="1588944"/>
            <a:ext cx="6348689" cy="3383706"/>
            <a:chOff x="361656" y="1588944"/>
            <a:chExt cx="6348689" cy="338370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1646A6-CE5D-4118-93A9-F27EB98C1C11}"/>
                </a:ext>
              </a:extLst>
            </p:cNvPr>
            <p:cNvSpPr/>
            <p:nvPr/>
          </p:nvSpPr>
          <p:spPr>
            <a:xfrm>
              <a:off x="361656" y="1588944"/>
              <a:ext cx="6237506" cy="3167229"/>
            </a:xfrm>
            <a:prstGeom prst="rect">
              <a:avLst/>
            </a:prstGeom>
            <a:solidFill>
              <a:srgbClr val="E5E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448A88-012F-46A6-953A-5960A55C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51" r="9460"/>
                      </a14:imgEffect>
                    </a14:imgLayer>
                  </a14:imgProps>
                </a:ext>
              </a:extLst>
            </a:blip>
            <a:srcRect r="89489"/>
            <a:stretch/>
          </p:blipFill>
          <p:spPr>
            <a:xfrm>
              <a:off x="361656" y="1970158"/>
              <a:ext cx="1281457" cy="164442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E3293A1-84E9-4681-BDDF-5FE210058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794" b="90199" l="16426" r="24835"/>
                      </a14:imgEffect>
                    </a14:imgLayer>
                  </a14:imgProps>
                </a:ext>
              </a:extLst>
            </a:blip>
            <a:srcRect l="15375" t="1993" r="74114" b="-1993"/>
            <a:stretch/>
          </p:blipFill>
          <p:spPr>
            <a:xfrm>
              <a:off x="1307318" y="1666136"/>
              <a:ext cx="1281457" cy="164442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6A2544-71DF-4D84-ABDF-B608CD3A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338" b="90371" l="32552" r="40961"/>
                      </a14:imgEffect>
                    </a14:imgLayer>
                  </a14:imgProps>
                </a:ext>
              </a:extLst>
            </a:blip>
            <a:srcRect l="31501" t="3709" r="57988" b="-3709"/>
            <a:stretch/>
          </p:blipFill>
          <p:spPr>
            <a:xfrm>
              <a:off x="2422133" y="1864948"/>
              <a:ext cx="1281457" cy="1644425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1B6A735-1072-4947-AFFA-C3A2A58F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556" b="91506" l="62179" r="70588"/>
                      </a14:imgEffect>
                    </a14:imgLayer>
                  </a14:imgProps>
                </a:ext>
              </a:extLst>
            </a:blip>
            <a:srcRect l="61128" t="15062" r="28361" b="-15062"/>
            <a:stretch/>
          </p:blipFill>
          <p:spPr>
            <a:xfrm>
              <a:off x="2913174" y="3111748"/>
              <a:ext cx="1281457" cy="164442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519D80B-2815-4FB1-B7BB-3F222294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3767659" y="3328225"/>
              <a:ext cx="1281457" cy="164442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0513A85-051D-4F68-A90E-3BB98DB26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603" b="91067" l="91792" r="99088"/>
                      </a14:imgEffect>
                    </a14:imgLayer>
                  </a14:imgProps>
                </a:ext>
              </a:extLst>
            </a:blip>
            <a:srcRect l="90880" t="10670" r="-1391" b="-10670"/>
            <a:stretch/>
          </p:blipFill>
          <p:spPr>
            <a:xfrm>
              <a:off x="5428888" y="3006402"/>
              <a:ext cx="1281457" cy="164442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C471ACC-8506-473C-A83B-C91B3FD36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4609303" y="3314110"/>
              <a:ext cx="1281457" cy="1644425"/>
            </a:xfrm>
            <a:prstGeom prst="rect">
              <a:avLst/>
            </a:prstGeom>
          </p:spPr>
        </p:pic>
        <p:pic>
          <p:nvPicPr>
            <p:cNvPr id="25" name="Picture 2" descr="myoldmac.net - Diverse Vintage Computer and Consoles - Buy it!">
              <a:extLst>
                <a:ext uri="{FF2B5EF4-FFF2-40B4-BE49-F238E27FC236}">
                  <a16:creationId xmlns:a16="http://schemas.microsoft.com/office/drawing/2014/main" id="{5B3FBBB6-EBA7-45C8-A2A7-810EADB0B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2571" y1="71526" x2="30705" y2="65027"/>
                          <a14:foregroundMark x1="32998" y1="73013" x2="32588" y2="71585"/>
                          <a14:foregroundMark x1="34740" y1="79083" x2="33570" y2="75007"/>
                          <a14:foregroundMark x1="37137" y1="87432" x2="35303" y2="81044"/>
                          <a14:foregroundMark x1="30705" y1="65027" x2="34647" y2="55191"/>
                          <a14:foregroundMark x1="34232" y1="46448" x2="35892" y2="65027"/>
                          <a14:foregroundMark x1="36840" y1="74684" x2="40249" y2="85246"/>
                          <a14:foregroundMark x1="44389" y1="79425" x2="44813" y2="81421"/>
                          <a14:foregroundMark x1="43180" y1="73739" x2="44283" y2="78928"/>
                          <a14:foregroundMark x1="41015" y1="63558" x2="42906" y2="72452"/>
                          <a14:foregroundMark x1="39004" y1="54098" x2="40212" y2="59780"/>
                          <a14:foregroundMark x1="43163" y1="52827" x2="45688" y2="63467"/>
                          <a14:foregroundMark x1="48963" y1="51366" x2="47626" y2="62521"/>
                          <a14:backgroundMark x1="9751" y1="32787" x2="27386" y2="35519"/>
                          <a14:backgroundMark x1="27386" y1="35519" x2="52075" y2="28415"/>
                          <a14:backgroundMark x1="52075" y1="28415" x2="58714" y2="29508"/>
                          <a14:backgroundMark x1="6017" y1="23497" x2="32573" y2="26230"/>
                          <a14:backgroundMark x1="32573" y1="26230" x2="50622" y2="20219"/>
                          <a14:backgroundMark x1="23237" y1="27322" x2="16805" y2="66120"/>
                          <a14:backgroundMark x1="45851" y1="32787" x2="54357" y2="45355"/>
                          <a14:backgroundMark x1="36307" y1="6557" x2="50830" y2="20219"/>
                          <a14:backgroundMark x1="50830" y1="20219" x2="54149" y2="20219"/>
                          <a14:backgroundMark x1="47925" y1="36066" x2="47303" y2="44262"/>
                          <a14:backgroundMark x1="35062" y1="70492" x2="35477" y2="72678"/>
                          <a14:backgroundMark x1="35062" y1="68306" x2="36929" y2="71585"/>
                          <a14:backgroundMark x1="36100" y1="66120" x2="35892" y2="70492"/>
                          <a14:backgroundMark x1="35892" y1="74317" x2="36929" y2="74317"/>
                          <a14:backgroundMark x1="36100" y1="65027" x2="36100" y2="71585"/>
                          <a14:backgroundMark x1="46058" y1="71585" x2="47303" y2="71585"/>
                          <a14:backgroundMark x1="45851" y1="63388" x2="46473" y2="72131"/>
                          <a14:backgroundMark x1="40249" y1="59563" x2="42946" y2="540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31224" r="47049"/>
            <a:stretch/>
          </p:blipFill>
          <p:spPr bwMode="auto">
            <a:xfrm>
              <a:off x="1565086" y="2895271"/>
              <a:ext cx="1752441" cy="1866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F3B5C1E1-4A23-4BA2-894B-876E7696C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8033" y="3861402"/>
            <a:ext cx="422289" cy="22006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33E34DC-94F2-4EB6-93E9-A9DB828B3D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8033" y="4136323"/>
            <a:ext cx="422289" cy="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drat Serial Medium">
            <a:extLst>
              <a:ext uri="{FF2B5EF4-FFF2-40B4-BE49-F238E27FC236}">
                <a16:creationId xmlns:a16="http://schemas.microsoft.com/office/drawing/2014/main" id="{14F1CFF6-539A-43B1-AC37-BCD8FA491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1543454" y="3021824"/>
            <a:ext cx="678990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39" y="4371239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949018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5657C7-C7D3-4F80-BD20-756259842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3" y="3260184"/>
            <a:ext cx="2790825" cy="9334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69EA8D-382C-4FF3-8272-C37603D80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37" y="1949019"/>
            <a:ext cx="422290" cy="206013"/>
          </a:xfrm>
          <a:prstGeom prst="rect">
            <a:avLst/>
          </a:prstGeom>
        </p:spPr>
      </p:pic>
      <p:pic>
        <p:nvPicPr>
          <p:cNvPr id="1028" name="Picture 4" descr="SF Atarian System">
            <a:extLst>
              <a:ext uri="{FF2B5EF4-FFF2-40B4-BE49-F238E27FC236}">
                <a16:creationId xmlns:a16="http://schemas.microsoft.com/office/drawing/2014/main" id="{1BF4E8D9-D32C-4BDE-80DA-94262A33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34" y="2009442"/>
            <a:ext cx="339715" cy="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5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E9AE7D1-84B8-4553-9CDB-38582159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2550741"/>
            <a:ext cx="422289" cy="22492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4CEFBF-F8B7-4B08-B3A4-2F34E25F1541}"/>
              </a:ext>
            </a:extLst>
          </p:cNvPr>
          <p:cNvSpPr txBox="1"/>
          <p:nvPr/>
        </p:nvSpPr>
        <p:spPr>
          <a:xfrm>
            <a:off x="5811533" y="1071080"/>
            <a:ext cx="1403350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ja-JP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endParaRPr lang="ja-JP" altLang="en-US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7F50852-7999-4368-B326-12ED76EA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302841"/>
            <a:ext cx="64932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0DEBFB-F391-43CC-877F-0D8DF418B6C0}"/>
              </a:ext>
            </a:extLst>
          </p:cNvPr>
          <p:cNvSpPr txBox="1"/>
          <p:nvPr/>
        </p:nvSpPr>
        <p:spPr>
          <a:xfrm>
            <a:off x="5811533" y="1115530"/>
            <a:ext cx="140335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SN</a:t>
            </a:r>
            <a:endParaRPr lang="en-US" altLang="ja-JP" dirty="0">
              <a:solidFill>
                <a:srgbClr val="20FF20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76477</a:t>
            </a:r>
          </a:p>
        </p:txBody>
      </p:sp>
      <p:pic>
        <p:nvPicPr>
          <p:cNvPr id="3" name="Picture 2" descr="Space Invaders - Wikipedia">
            <a:extLst>
              <a:ext uri="{FF2B5EF4-FFF2-40B4-BE49-F238E27FC236}">
                <a16:creationId xmlns:a16="http://schemas.microsoft.com/office/drawing/2014/main" id="{E8E752C5-B2EA-4FF6-8892-269F33F2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98" y="3035300"/>
            <a:ext cx="2066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C2972E1-B7AB-4087-ACE5-702720483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60" y="2554488"/>
            <a:ext cx="422289" cy="233996"/>
          </a:xfrm>
          <a:prstGeom prst="rect">
            <a:avLst/>
          </a:prstGeom>
        </p:spPr>
      </p:pic>
      <p:pic>
        <p:nvPicPr>
          <p:cNvPr id="1028" name="Picture 4" descr="SPACE INVADERS｜キャラクターのひみつ">
            <a:extLst>
              <a:ext uri="{FF2B5EF4-FFF2-40B4-BE49-F238E27FC236}">
                <a16:creationId xmlns:a16="http://schemas.microsoft.com/office/drawing/2014/main" id="{E0CC62A9-1EE5-47AF-85F6-886B238821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1761861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91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652BB12-6563-470A-9D25-FCF38D0EA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" y="433387"/>
            <a:ext cx="4344727" cy="2995613"/>
          </a:xfrm>
          <a:prstGeom prst="rect">
            <a:avLst/>
          </a:prstGeom>
          <a:scene3d>
            <a:camera prst="perspectiveRelaxedModerately" fov="0">
              <a:rot lat="0" lon="2400000" rev="0"/>
            </a:camera>
            <a:lightRig rig="threePt" dir="t"/>
          </a:scene3d>
          <a:sp3d z="38100"/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383FC3-F748-44E9-8AAE-6D1172B5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82" y="450481"/>
            <a:ext cx="3908869" cy="2198739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DE64C05-EB6E-41C8-BD37-B5A09647A872}"/>
              </a:ext>
            </a:extLst>
          </p:cNvPr>
          <p:cNvGrpSpPr/>
          <p:nvPr/>
        </p:nvGrpSpPr>
        <p:grpSpPr>
          <a:xfrm>
            <a:off x="5341385" y="1673958"/>
            <a:ext cx="2086424" cy="975262"/>
            <a:chOff x="5292276" y="199488"/>
            <a:chExt cx="2086424" cy="97526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B9337319-BC26-453A-9BB6-FF91AB9A74A3}"/>
                </a:ext>
              </a:extLst>
            </p:cNvPr>
            <p:cNvSpPr/>
            <p:nvPr/>
          </p:nvSpPr>
          <p:spPr>
            <a:xfrm>
              <a:off x="5292277" y="279400"/>
              <a:ext cx="2086423" cy="895350"/>
            </a:xfrm>
            <a:prstGeom prst="roundRect">
              <a:avLst/>
            </a:prstGeom>
            <a:solidFill>
              <a:srgbClr val="DCE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25A5634-3D01-48CF-B4C9-8CB8764D0FFC}"/>
                </a:ext>
              </a:extLst>
            </p:cNvPr>
            <p:cNvSpPr/>
            <p:nvPr/>
          </p:nvSpPr>
          <p:spPr>
            <a:xfrm>
              <a:off x="5292276" y="199488"/>
              <a:ext cx="2086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spc="300" dirty="0">
                  <a:latin typeface="Bahnschrift Condensed" panose="020B0502040204020203" pitchFamily="34" charset="0"/>
                </a:rPr>
                <a:t>YAMAHA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C4895D0-3785-40DE-BB4A-684DDD4756FB}"/>
                </a:ext>
              </a:extLst>
            </p:cNvPr>
            <p:cNvSpPr/>
            <p:nvPr/>
          </p:nvSpPr>
          <p:spPr>
            <a:xfrm>
              <a:off x="5353051" y="587275"/>
              <a:ext cx="1981200" cy="523581"/>
            </a:xfrm>
            <a:prstGeom prst="roundRect">
              <a:avLst/>
            </a:prstGeom>
            <a:solidFill>
              <a:srgbClr val="8FD9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3EC98136-1DE9-4622-A6A9-3D38787B0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902" b="90191" l="2333" r="90000">
                          <a14:foregroundMark x1="49700" y1="25341" x2="49900" y2="85286"/>
                          <a14:foregroundMark x1="50333" y1="10627" x2="50433" y2="31608"/>
                          <a14:foregroundMark x1="50367" y1="90463" x2="50100" y2="63215"/>
                          <a14:foregroundMark x1="45500" y1="12534" x2="40300" y2="11717"/>
                          <a14:foregroundMark x1="40100" y1="14441" x2="39700" y2="48501"/>
                          <a14:foregroundMark x1="40833" y1="47956" x2="45033" y2="48229"/>
                          <a14:foregroundMark x1="45033" y1="48229" x2="46067" y2="79837"/>
                          <a14:foregroundMark x1="46067" y1="79837" x2="41133" y2="88828"/>
                          <a14:foregroundMark x1="36233" y1="16621" x2="36500" y2="81471"/>
                          <a14:foregroundMark x1="20833" y1="19074" x2="20267" y2="29700"/>
                          <a14:foregroundMark x1="26667" y1="7902" x2="28633" y2="7902"/>
                          <a14:foregroundMark x1="2333" y1="19619" x2="2600" y2="326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024"/>
            <a:stretch/>
          </p:blipFill>
          <p:spPr>
            <a:xfrm>
              <a:off x="5419381" y="633445"/>
              <a:ext cx="1832212" cy="431239"/>
            </a:xfrm>
            <a:prstGeom prst="rect">
              <a:avLst/>
            </a:prstGeom>
          </p:spPr>
        </p:pic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EF834C07-9371-42E3-8D6E-CE28BE266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494" y="3428999"/>
            <a:ext cx="575782" cy="25085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EC96381-4B9A-403E-8574-09E597BDC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690255"/>
            <a:ext cx="510665" cy="2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91591B-C95C-4CC8-B9CA-692ACB4391B2}"/>
              </a:ext>
            </a:extLst>
          </p:cNvPr>
          <p:cNvSpPr/>
          <p:nvPr/>
        </p:nvSpPr>
        <p:spPr>
          <a:xfrm>
            <a:off x="5341386" y="1753870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98D819-E6E5-4E93-8821-5E80D5F517D5}"/>
              </a:ext>
            </a:extLst>
          </p:cNvPr>
          <p:cNvSpPr/>
          <p:nvPr/>
        </p:nvSpPr>
        <p:spPr>
          <a:xfrm>
            <a:off x="5341385" y="1673958"/>
            <a:ext cx="2086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spc="300" dirty="0">
                <a:solidFill>
                  <a:srgbClr val="CDCDCD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E0F83A-0806-467D-BEC0-F819C601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32453">
            <a:off x="2164829" y="1242710"/>
            <a:ext cx="2924583" cy="13241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33C2B73-80C0-48ED-8211-8A89A2FDA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7"/>
          <a:stretch/>
        </p:blipFill>
        <p:spPr>
          <a:xfrm>
            <a:off x="5376310" y="2223629"/>
            <a:ext cx="2035636" cy="21794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9470B49-E0D8-47C2-9614-2C67DCA75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493" y="3708400"/>
            <a:ext cx="473727" cy="23270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916D41-F07C-E9F2-7F1D-034F1788F557}"/>
              </a:ext>
            </a:extLst>
          </p:cNvPr>
          <p:cNvSpPr/>
          <p:nvPr/>
        </p:nvSpPr>
        <p:spPr>
          <a:xfrm>
            <a:off x="1409466" y="4144373"/>
            <a:ext cx="2086423" cy="895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F3D8C2-BF53-A372-49B7-F03072E15838}"/>
              </a:ext>
            </a:extLst>
          </p:cNvPr>
          <p:cNvSpPr/>
          <p:nvPr/>
        </p:nvSpPr>
        <p:spPr>
          <a:xfrm>
            <a:off x="1409465" y="4064001"/>
            <a:ext cx="2086423" cy="4621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ja-JP" sz="2400" spc="300" dirty="0">
                <a:solidFill>
                  <a:sysClr val="windowText" lastClr="000000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E41233-0EDF-F056-2820-E34ECF77D851}"/>
              </a:ext>
            </a:extLst>
          </p:cNvPr>
          <p:cNvSpPr txBox="1"/>
          <p:nvPr/>
        </p:nvSpPr>
        <p:spPr>
          <a:xfrm>
            <a:off x="1267097" y="5943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YM3806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70F7151-8E88-C8D4-38D9-426FE696F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89418" l="2648" r="96520">
                        <a14:foregroundMark x1="11649" y1="56085" x2="8321" y2="55556"/>
                        <a14:foregroundMark x1="2648" y1="28571" x2="3177" y2="43386"/>
                        <a14:foregroundMark x1="19062" y1="26455" x2="19213" y2="53439"/>
                        <a14:foregroundMark x1="14599" y1="28042" x2="13616" y2="47090"/>
                        <a14:foregroundMark x1="28669" y1="29101" x2="28820" y2="53439"/>
                        <a14:foregroundMark x1="28896" y1="85714" x2="27988" y2="39683"/>
                        <a14:foregroundMark x1="50908" y1="59259" x2="50908" y2="29630"/>
                        <a14:foregroundMark x1="45234" y1="51323" x2="48487" y2="49735"/>
                        <a14:foregroundMark x1="51362" y1="70899" x2="51513" y2="84656"/>
                        <a14:foregroundMark x1="42133" y1="54497" x2="43646" y2="54497"/>
                        <a14:foregroundMark x1="40998" y1="84127" x2="41679" y2="86772"/>
                        <a14:foregroundMark x1="59228" y1="53439" x2="62481" y2="49735"/>
                        <a14:foregroundMark x1="66793" y1="22222" x2="66641" y2="50265"/>
                        <a14:foregroundMark x1="56884" y1="33862" x2="56959" y2="48148"/>
                        <a14:foregroundMark x1="57262" y1="69312" x2="58169" y2="84656"/>
                        <a14:foregroundMark x1="64902" y1="55556" x2="66036" y2="62434"/>
                        <a14:foregroundMark x1="73147" y1="28571" x2="72390" y2="62963"/>
                        <a14:foregroundMark x1="80938" y1="31746" x2="81165" y2="65079"/>
                        <a14:foregroundMark x1="88502" y1="25397" x2="88275" y2="40212"/>
                        <a14:foregroundMark x1="96520" y1="19048" x2="91452" y2="22222"/>
                        <a14:foregroundMark x1="87670" y1="46561" x2="86914" y2="70899"/>
                        <a14:foregroundMark x1="92209" y1="52910" x2="96067" y2="51323"/>
                        <a14:foregroundMark x1="36460" y1="24339" x2="36989" y2="40212"/>
                        <a14:foregroundMark x1="43873" y1="20106" x2="46142" y2="211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465" y="4592529"/>
            <a:ext cx="2086423" cy="29828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F99ACD4-ADDE-CE69-5EF0-CB2AC5D84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986308"/>
            <a:ext cx="558638" cy="2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7A0E99C-A6BB-571B-B6FE-D46B31F2FA0C}"/>
              </a:ext>
            </a:extLst>
          </p:cNvPr>
          <p:cNvSpPr/>
          <p:nvPr/>
        </p:nvSpPr>
        <p:spPr>
          <a:xfrm>
            <a:off x="1394748" y="879676"/>
            <a:ext cx="2789499" cy="3622876"/>
          </a:xfrm>
          <a:prstGeom prst="roundRect">
            <a:avLst>
              <a:gd name="adj" fmla="val 468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F910新コミック体" panose="02000600000000000000" pitchFamily="50" charset="-128"/>
                <a:ea typeface="F910新コミック体" panose="02000600000000000000" pitchFamily="50" charset="-128"/>
              </a:rPr>
              <a:t>MIDI Delay Test Tool</a:t>
            </a:r>
          </a:p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140F9A-7DDB-C3A7-8ACD-B91525F1688A}"/>
              </a:ext>
            </a:extLst>
          </p:cNvPr>
          <p:cNvSpPr/>
          <p:nvPr/>
        </p:nvSpPr>
        <p:spPr>
          <a:xfrm>
            <a:off x="3308814" y="1319022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OUT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E7ABB-86D3-60E5-6737-DABE64514FB2}"/>
              </a:ext>
            </a:extLst>
          </p:cNvPr>
          <p:cNvSpPr/>
          <p:nvPr/>
        </p:nvSpPr>
        <p:spPr>
          <a:xfrm>
            <a:off x="3308814" y="3643131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IN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7" name="矢印: 折線 6">
            <a:extLst>
              <a:ext uri="{FF2B5EF4-FFF2-40B4-BE49-F238E27FC236}">
                <a16:creationId xmlns:a16="http://schemas.microsoft.com/office/drawing/2014/main" id="{07CE11A7-A55D-26C1-37BF-A67E4941C41F}"/>
              </a:ext>
            </a:extLst>
          </p:cNvPr>
          <p:cNvSpPr/>
          <p:nvPr/>
        </p:nvSpPr>
        <p:spPr>
          <a:xfrm rot="5400000">
            <a:off x="5688426" y="504124"/>
            <a:ext cx="462506" cy="2441875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754F5361-7FB3-E47F-7F63-4BD3551D27F5}"/>
              </a:ext>
            </a:extLst>
          </p:cNvPr>
          <p:cNvSpPr/>
          <p:nvPr/>
        </p:nvSpPr>
        <p:spPr>
          <a:xfrm rot="10800000">
            <a:off x="4710895" y="3475367"/>
            <a:ext cx="2404739" cy="529545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3AB68E-FF13-C537-66A5-DF84F7B4A766}"/>
              </a:ext>
            </a:extLst>
          </p:cNvPr>
          <p:cNvSpPr/>
          <p:nvPr/>
        </p:nvSpPr>
        <p:spPr>
          <a:xfrm>
            <a:off x="5671595" y="2161832"/>
            <a:ext cx="2487016" cy="11080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IN]</a:t>
            </a: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MIDI Device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THRU]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5F6D63-044A-6BDE-5E98-42E76FA8CA7C}"/>
              </a:ext>
            </a:extLst>
          </p:cNvPr>
          <p:cNvSpPr/>
          <p:nvPr/>
        </p:nvSpPr>
        <p:spPr>
          <a:xfrm>
            <a:off x="6198243" y="1962540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IN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87A9985-4C03-504C-B848-ED708C463BE2}"/>
              </a:ext>
            </a:extLst>
          </p:cNvPr>
          <p:cNvSpPr/>
          <p:nvPr/>
        </p:nvSpPr>
        <p:spPr>
          <a:xfrm>
            <a:off x="6198244" y="3005897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THRU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12" name="矢印: 環状 11">
            <a:extLst>
              <a:ext uri="{FF2B5EF4-FFF2-40B4-BE49-F238E27FC236}">
                <a16:creationId xmlns:a16="http://schemas.microsoft.com/office/drawing/2014/main" id="{42C03E87-54DC-5651-DBE3-5B61C3FB040A}"/>
              </a:ext>
            </a:extLst>
          </p:cNvPr>
          <p:cNvSpPr/>
          <p:nvPr/>
        </p:nvSpPr>
        <p:spPr>
          <a:xfrm rot="5400000">
            <a:off x="3541853" y="-1348450"/>
            <a:ext cx="4218972" cy="8154364"/>
          </a:xfrm>
          <a:prstGeom prst="circularArrow">
            <a:avLst>
              <a:gd name="adj1" fmla="val 2340"/>
              <a:gd name="adj2" fmla="val 356038"/>
              <a:gd name="adj3" fmla="val 1203598"/>
              <a:gd name="adj4" fmla="val 10853601"/>
              <a:gd name="adj5" fmla="val 3675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pic>
        <p:nvPicPr>
          <p:cNvPr id="13" name="グラフィックス 12" descr="ストップウォッチ">
            <a:extLst>
              <a:ext uri="{FF2B5EF4-FFF2-40B4-BE49-F238E27FC236}">
                <a16:creationId xmlns:a16="http://schemas.microsoft.com/office/drawing/2014/main" id="{BF8F6CB8-AB55-C500-9121-7B94D33E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894" y="124900"/>
            <a:ext cx="1194122" cy="119412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54EB5ED-FDE4-5031-1480-6B13A263ACBD}"/>
              </a:ext>
            </a:extLst>
          </p:cNvPr>
          <p:cNvSpPr/>
          <p:nvPr/>
        </p:nvSpPr>
        <p:spPr>
          <a:xfrm>
            <a:off x="914401" y="86810"/>
            <a:ext cx="9178724" cy="5822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BA604B-785E-ADDF-E463-B1BAF2A77562}"/>
              </a:ext>
            </a:extLst>
          </p:cNvPr>
          <p:cNvSpPr/>
          <p:nvPr/>
        </p:nvSpPr>
        <p:spPr>
          <a:xfrm>
            <a:off x="3009418" y="5391150"/>
            <a:ext cx="5208606" cy="4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Connection diagram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9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A6675F-3190-699F-28AE-AE16B73FF6DF}"/>
              </a:ext>
            </a:extLst>
          </p:cNvPr>
          <p:cNvSpPr/>
          <p:nvPr/>
        </p:nvSpPr>
        <p:spPr>
          <a:xfrm>
            <a:off x="1394012" y="2475087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4F6E1BC-C4A7-A69C-9F4A-5399483A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646" y="2411330"/>
            <a:ext cx="1349348" cy="613953"/>
          </a:xfrm>
          <a:prstGeom prst="rect">
            <a:avLst/>
          </a:prstGeom>
        </p:spPr>
      </p:pic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4F161C8E-6456-0345-F57E-ABD3C40FF9DE}"/>
              </a:ext>
            </a:extLst>
          </p:cNvPr>
          <p:cNvSpPr/>
          <p:nvPr/>
        </p:nvSpPr>
        <p:spPr>
          <a:xfrm>
            <a:off x="2664403" y="3590035"/>
            <a:ext cx="302253" cy="358926"/>
          </a:xfrm>
          <a:custGeom>
            <a:avLst/>
            <a:gdLst>
              <a:gd name="connsiteX0" fmla="*/ 0 w 302253"/>
              <a:gd name="connsiteY0" fmla="*/ 0 h 358926"/>
              <a:gd name="connsiteX1" fmla="*/ 260424 w 302253"/>
              <a:gd name="connsiteY1" fmla="*/ 0 h 358926"/>
              <a:gd name="connsiteX2" fmla="*/ 302254 w 302253"/>
              <a:gd name="connsiteY2" fmla="*/ 49926 h 358926"/>
              <a:gd name="connsiteX3" fmla="*/ 302254 w 302253"/>
              <a:gd name="connsiteY3" fmla="*/ 314398 h 358926"/>
              <a:gd name="connsiteX4" fmla="*/ 257725 w 302253"/>
              <a:gd name="connsiteY4" fmla="*/ 358926 h 358926"/>
              <a:gd name="connsiteX5" fmla="*/ 0 w 302253"/>
              <a:gd name="connsiteY5" fmla="*/ 358926 h 358926"/>
              <a:gd name="connsiteX6" fmla="*/ 0 w 302253"/>
              <a:gd name="connsiteY6" fmla="*/ 130887 h 358926"/>
              <a:gd name="connsiteX7" fmla="*/ 89057 w 302253"/>
              <a:gd name="connsiteY7" fmla="*/ 130887 h 358926"/>
              <a:gd name="connsiteX8" fmla="*/ 89057 w 302253"/>
              <a:gd name="connsiteY8" fmla="*/ 271219 h 358926"/>
              <a:gd name="connsiteX9" fmla="*/ 214546 w 302253"/>
              <a:gd name="connsiteY9" fmla="*/ 271219 h 358926"/>
              <a:gd name="connsiteX10" fmla="*/ 214546 w 302253"/>
              <a:gd name="connsiteY10" fmla="*/ 80961 h 358926"/>
              <a:gd name="connsiteX11" fmla="*/ 0 w 302253"/>
              <a:gd name="connsiteY11" fmla="*/ 80961 h 358926"/>
              <a:gd name="connsiteX12" fmla="*/ 0 w 302253"/>
              <a:gd name="connsiteY12" fmla="*/ 0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253" h="358926">
                <a:moveTo>
                  <a:pt x="0" y="0"/>
                </a:moveTo>
                <a:lnTo>
                  <a:pt x="260424" y="0"/>
                </a:lnTo>
                <a:cubicBezTo>
                  <a:pt x="286871" y="0"/>
                  <a:pt x="302254" y="22804"/>
                  <a:pt x="302254" y="49926"/>
                </a:cubicBezTo>
                <a:lnTo>
                  <a:pt x="302254" y="314398"/>
                </a:lnTo>
                <a:cubicBezTo>
                  <a:pt x="302254" y="347997"/>
                  <a:pt x="288221" y="358926"/>
                  <a:pt x="257725" y="358926"/>
                </a:cubicBezTo>
                <a:lnTo>
                  <a:pt x="0" y="358926"/>
                </a:lnTo>
                <a:lnTo>
                  <a:pt x="0" y="130887"/>
                </a:lnTo>
                <a:lnTo>
                  <a:pt x="89057" y="130887"/>
                </a:lnTo>
                <a:lnTo>
                  <a:pt x="89057" y="271219"/>
                </a:lnTo>
                <a:lnTo>
                  <a:pt x="214546" y="271219"/>
                </a:lnTo>
                <a:lnTo>
                  <a:pt x="214546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FEA1602E-5FAB-A10F-75A7-9B627554EA6D}"/>
              </a:ext>
            </a:extLst>
          </p:cNvPr>
          <p:cNvGrpSpPr/>
          <p:nvPr/>
        </p:nvGrpSpPr>
        <p:grpSpPr>
          <a:xfrm>
            <a:off x="2028161" y="2962208"/>
            <a:ext cx="302254" cy="358926"/>
            <a:chOff x="1978827" y="2944584"/>
            <a:chExt cx="302254" cy="358926"/>
          </a:xfrm>
        </p:grpSpPr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6C66FD9-CC77-2FB8-E909-C67ED7D4BC93}"/>
                </a:ext>
              </a:extLst>
            </p:cNvPr>
            <p:cNvSpPr/>
            <p:nvPr/>
          </p:nvSpPr>
          <p:spPr>
            <a:xfrm>
              <a:off x="2086101" y="2944584"/>
              <a:ext cx="87707" cy="358926"/>
            </a:xfrm>
            <a:custGeom>
              <a:avLst/>
              <a:gdLst>
                <a:gd name="connsiteX0" fmla="*/ 0 w 87707"/>
                <a:gd name="connsiteY0" fmla="*/ 0 h 358926"/>
                <a:gd name="connsiteX1" fmla="*/ 87708 w 87707"/>
                <a:gd name="connsiteY1" fmla="*/ 0 h 358926"/>
                <a:gd name="connsiteX2" fmla="*/ 87708 w 87707"/>
                <a:gd name="connsiteY2" fmla="*/ 358926 h 358926"/>
                <a:gd name="connsiteX3" fmla="*/ 0 w 87707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07" h="358926">
                  <a:moveTo>
                    <a:pt x="0" y="0"/>
                  </a:moveTo>
                  <a:lnTo>
                    <a:pt x="87708" y="0"/>
                  </a:lnTo>
                  <a:lnTo>
                    <a:pt x="87708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F4EA7593-F811-8FC2-C6DF-B3B83BD3B7E7}"/>
                </a:ext>
              </a:extLst>
            </p:cNvPr>
            <p:cNvSpPr/>
            <p:nvPr/>
          </p:nvSpPr>
          <p:spPr>
            <a:xfrm rot="5400000">
              <a:off x="2085426" y="2837985"/>
              <a:ext cx="89056" cy="302254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07FFC650-1930-45A3-B664-EEA995D7FE3C}"/>
              </a:ext>
            </a:extLst>
          </p:cNvPr>
          <p:cNvGrpSpPr/>
          <p:nvPr/>
        </p:nvGrpSpPr>
        <p:grpSpPr>
          <a:xfrm>
            <a:off x="2369918" y="2959959"/>
            <a:ext cx="302254" cy="361175"/>
            <a:chOff x="2320584" y="2942335"/>
            <a:chExt cx="302254" cy="361175"/>
          </a:xfrm>
        </p:grpSpPr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9DF33B5F-A89C-3CC7-EA4E-E8C711EC040A}"/>
                </a:ext>
              </a:extLst>
            </p:cNvPr>
            <p:cNvSpPr/>
            <p:nvPr/>
          </p:nvSpPr>
          <p:spPr>
            <a:xfrm>
              <a:off x="2533712" y="2944584"/>
              <a:ext cx="89056" cy="358926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E642FEB-B754-CC6D-377F-039137046754}"/>
                </a:ext>
              </a:extLst>
            </p:cNvPr>
            <p:cNvSpPr/>
            <p:nvPr/>
          </p:nvSpPr>
          <p:spPr>
            <a:xfrm rot="5400000">
              <a:off x="2427183" y="2964563"/>
              <a:ext cx="89056" cy="302254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0058C6CB-0285-E7C1-982E-1A83DC8EAAE2}"/>
                </a:ext>
              </a:extLst>
            </p:cNvPr>
            <p:cNvSpPr/>
            <p:nvPr/>
          </p:nvSpPr>
          <p:spPr>
            <a:xfrm>
              <a:off x="2320584" y="2942335"/>
              <a:ext cx="87707" cy="358926"/>
            </a:xfrm>
            <a:custGeom>
              <a:avLst/>
              <a:gdLst>
                <a:gd name="connsiteX0" fmla="*/ 0 w 87707"/>
                <a:gd name="connsiteY0" fmla="*/ 0 h 358926"/>
                <a:gd name="connsiteX1" fmla="*/ 87708 w 87707"/>
                <a:gd name="connsiteY1" fmla="*/ 0 h 358926"/>
                <a:gd name="connsiteX2" fmla="*/ 87708 w 87707"/>
                <a:gd name="connsiteY2" fmla="*/ 358926 h 358926"/>
                <a:gd name="connsiteX3" fmla="*/ 0 w 87707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07" h="358926">
                  <a:moveTo>
                    <a:pt x="0" y="0"/>
                  </a:moveTo>
                  <a:lnTo>
                    <a:pt x="87708" y="0"/>
                  </a:lnTo>
                  <a:lnTo>
                    <a:pt x="87708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CC5BC29F-C3CA-6AC4-B286-80D86CC96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2897" y="3390806"/>
            <a:ext cx="1349348" cy="613953"/>
          </a:xfrm>
          <a:prstGeom prst="rect">
            <a:avLst/>
          </a:prstGeom>
        </p:spPr>
      </p:pic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39871FCE-87F7-6CA5-61ED-5F8DE4C91982}"/>
              </a:ext>
            </a:extLst>
          </p:cNvPr>
          <p:cNvSpPr/>
          <p:nvPr/>
        </p:nvSpPr>
        <p:spPr>
          <a:xfrm>
            <a:off x="3071225" y="2959959"/>
            <a:ext cx="302379" cy="358929"/>
          </a:xfrm>
          <a:custGeom>
            <a:avLst/>
            <a:gdLst>
              <a:gd name="connsiteX0" fmla="*/ 0 w 302379"/>
              <a:gd name="connsiteY0" fmla="*/ 0 h 358929"/>
              <a:gd name="connsiteX1" fmla="*/ 87708 w 302379"/>
              <a:gd name="connsiteY1" fmla="*/ 0 h 358929"/>
              <a:gd name="connsiteX2" fmla="*/ 87708 w 302379"/>
              <a:gd name="connsiteY2" fmla="*/ 267621 h 358929"/>
              <a:gd name="connsiteX3" fmla="*/ 213322 w 302379"/>
              <a:gd name="connsiteY3" fmla="*/ 267621 h 358929"/>
              <a:gd name="connsiteX4" fmla="*/ 213322 w 302379"/>
              <a:gd name="connsiteY4" fmla="*/ 0 h 358929"/>
              <a:gd name="connsiteX5" fmla="*/ 302379 w 302379"/>
              <a:gd name="connsiteY5" fmla="*/ 0 h 358929"/>
              <a:gd name="connsiteX6" fmla="*/ 302379 w 302379"/>
              <a:gd name="connsiteY6" fmla="*/ 358926 h 358929"/>
              <a:gd name="connsiteX7" fmla="*/ 302377 w 302379"/>
              <a:gd name="connsiteY7" fmla="*/ 358926 h 358929"/>
              <a:gd name="connsiteX8" fmla="*/ 302377 w 302379"/>
              <a:gd name="connsiteY8" fmla="*/ 358929 h 358929"/>
              <a:gd name="connsiteX9" fmla="*/ 66575 w 302379"/>
              <a:gd name="connsiteY9" fmla="*/ 358929 h 358929"/>
              <a:gd name="connsiteX10" fmla="*/ 66575 w 302379"/>
              <a:gd name="connsiteY10" fmla="*/ 358926 h 358929"/>
              <a:gd name="connsiteX11" fmla="*/ 41830 w 302379"/>
              <a:gd name="connsiteY11" fmla="*/ 358926 h 358929"/>
              <a:gd name="connsiteX12" fmla="*/ 0 w 302379"/>
              <a:gd name="connsiteY12" fmla="*/ 309000 h 35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379" h="358929">
                <a:moveTo>
                  <a:pt x="0" y="0"/>
                </a:moveTo>
                <a:lnTo>
                  <a:pt x="87708" y="0"/>
                </a:lnTo>
                <a:lnTo>
                  <a:pt x="87708" y="267621"/>
                </a:lnTo>
                <a:lnTo>
                  <a:pt x="213322" y="267621"/>
                </a:lnTo>
                <a:lnTo>
                  <a:pt x="213322" y="0"/>
                </a:lnTo>
                <a:lnTo>
                  <a:pt x="302379" y="0"/>
                </a:lnTo>
                <a:lnTo>
                  <a:pt x="302379" y="358926"/>
                </a:lnTo>
                <a:lnTo>
                  <a:pt x="302377" y="358926"/>
                </a:lnTo>
                <a:lnTo>
                  <a:pt x="302377" y="358929"/>
                </a:lnTo>
                <a:lnTo>
                  <a:pt x="66575" y="358929"/>
                </a:lnTo>
                <a:lnTo>
                  <a:pt x="66575" y="358926"/>
                </a:lnTo>
                <a:lnTo>
                  <a:pt x="41830" y="358926"/>
                </a:lnTo>
                <a:cubicBezTo>
                  <a:pt x="15383" y="358926"/>
                  <a:pt x="0" y="336122"/>
                  <a:pt x="0" y="3090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DEEF6A7-EF7B-C570-BAB6-7DDE9BE52B25}"/>
              </a:ext>
            </a:extLst>
          </p:cNvPr>
          <p:cNvSpPr/>
          <p:nvPr/>
        </p:nvSpPr>
        <p:spPr>
          <a:xfrm>
            <a:off x="2662994" y="3712451"/>
            <a:ext cx="216114" cy="250468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197F0D27-45F6-EB21-F543-C7C0A2481876}"/>
              </a:ext>
            </a:extLst>
          </p:cNvPr>
          <p:cNvSpPr/>
          <p:nvPr/>
        </p:nvSpPr>
        <p:spPr>
          <a:xfrm>
            <a:off x="2720180" y="2959785"/>
            <a:ext cx="87707" cy="358926"/>
          </a:xfrm>
          <a:custGeom>
            <a:avLst/>
            <a:gdLst>
              <a:gd name="connsiteX0" fmla="*/ 0 w 87707"/>
              <a:gd name="connsiteY0" fmla="*/ 0 h 358926"/>
              <a:gd name="connsiteX1" fmla="*/ 87708 w 87707"/>
              <a:gd name="connsiteY1" fmla="*/ 0 h 358926"/>
              <a:gd name="connsiteX2" fmla="*/ 87708 w 87707"/>
              <a:gd name="connsiteY2" fmla="*/ 358926 h 358926"/>
              <a:gd name="connsiteX3" fmla="*/ 0 w 87707"/>
              <a:gd name="connsiteY3" fmla="*/ 358926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7" h="358926">
                <a:moveTo>
                  <a:pt x="0" y="0"/>
                </a:moveTo>
                <a:lnTo>
                  <a:pt x="87708" y="0"/>
                </a:lnTo>
                <a:lnTo>
                  <a:pt x="87708" y="358926"/>
                </a:lnTo>
                <a:lnTo>
                  <a:pt x="0" y="358926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65FEF8CF-B3DD-2507-FE05-13AA03669156}"/>
              </a:ext>
            </a:extLst>
          </p:cNvPr>
          <p:cNvSpPr/>
          <p:nvPr/>
        </p:nvSpPr>
        <p:spPr>
          <a:xfrm>
            <a:off x="3022016" y="3532988"/>
            <a:ext cx="302254" cy="358926"/>
          </a:xfrm>
          <a:custGeom>
            <a:avLst/>
            <a:gdLst>
              <a:gd name="connsiteX0" fmla="*/ 0 w 302254"/>
              <a:gd name="connsiteY0" fmla="*/ 0 h 358926"/>
              <a:gd name="connsiteX1" fmla="*/ 260424 w 302254"/>
              <a:gd name="connsiteY1" fmla="*/ 0 h 358926"/>
              <a:gd name="connsiteX2" fmla="*/ 302254 w 302254"/>
              <a:gd name="connsiteY2" fmla="*/ 49926 h 358926"/>
              <a:gd name="connsiteX3" fmla="*/ 302254 w 302254"/>
              <a:gd name="connsiteY3" fmla="*/ 314398 h 358926"/>
              <a:gd name="connsiteX4" fmla="*/ 257725 w 302254"/>
              <a:gd name="connsiteY4" fmla="*/ 358926 h 358926"/>
              <a:gd name="connsiteX5" fmla="*/ 214053 w 302254"/>
              <a:gd name="connsiteY5" fmla="*/ 358926 h 358926"/>
              <a:gd name="connsiteX6" fmla="*/ 214053 w 302254"/>
              <a:gd name="connsiteY6" fmla="*/ 271219 h 358926"/>
              <a:gd name="connsiteX7" fmla="*/ 214546 w 302254"/>
              <a:gd name="connsiteY7" fmla="*/ 271219 h 358926"/>
              <a:gd name="connsiteX8" fmla="*/ 214546 w 302254"/>
              <a:gd name="connsiteY8" fmla="*/ 80961 h 358926"/>
              <a:gd name="connsiteX9" fmla="*/ 0 w 302254"/>
              <a:gd name="connsiteY9" fmla="*/ 80961 h 358926"/>
              <a:gd name="connsiteX10" fmla="*/ 0 w 302254"/>
              <a:gd name="connsiteY10" fmla="*/ 0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254" h="358926">
                <a:moveTo>
                  <a:pt x="0" y="0"/>
                </a:moveTo>
                <a:lnTo>
                  <a:pt x="260424" y="0"/>
                </a:lnTo>
                <a:cubicBezTo>
                  <a:pt x="286871" y="0"/>
                  <a:pt x="302254" y="22804"/>
                  <a:pt x="302254" y="49926"/>
                </a:cubicBezTo>
                <a:lnTo>
                  <a:pt x="302254" y="314398"/>
                </a:lnTo>
                <a:cubicBezTo>
                  <a:pt x="302254" y="347997"/>
                  <a:pt x="288221" y="358926"/>
                  <a:pt x="257725" y="358926"/>
                </a:cubicBezTo>
                <a:lnTo>
                  <a:pt x="214053" y="358926"/>
                </a:lnTo>
                <a:lnTo>
                  <a:pt x="214053" y="271219"/>
                </a:lnTo>
                <a:lnTo>
                  <a:pt x="214546" y="271219"/>
                </a:lnTo>
                <a:lnTo>
                  <a:pt x="214546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852C7BAB-6A1E-DBE8-A2FB-0C50DB5B8969}"/>
              </a:ext>
            </a:extLst>
          </p:cNvPr>
          <p:cNvSpPr/>
          <p:nvPr/>
        </p:nvSpPr>
        <p:spPr>
          <a:xfrm>
            <a:off x="2770268" y="3018194"/>
            <a:ext cx="250869" cy="159648"/>
          </a:xfrm>
          <a:custGeom>
            <a:avLst/>
            <a:gdLst>
              <a:gd name="connsiteX0" fmla="*/ 169908 w 250869"/>
              <a:gd name="connsiteY0" fmla="*/ 0 h 159648"/>
              <a:gd name="connsiteX1" fmla="*/ 250869 w 250869"/>
              <a:gd name="connsiteY1" fmla="*/ 0 h 159648"/>
              <a:gd name="connsiteX2" fmla="*/ 250869 w 250869"/>
              <a:gd name="connsiteY2" fmla="*/ 117818 h 159648"/>
              <a:gd name="connsiteX3" fmla="*/ 200943 w 250869"/>
              <a:gd name="connsiteY3" fmla="*/ 159648 h 159648"/>
              <a:gd name="connsiteX4" fmla="*/ 0 w 250869"/>
              <a:gd name="connsiteY4" fmla="*/ 159648 h 159648"/>
              <a:gd name="connsiteX5" fmla="*/ 0 w 250869"/>
              <a:gd name="connsiteY5" fmla="*/ 71940 h 159648"/>
              <a:gd name="connsiteX6" fmla="*/ 169908 w 250869"/>
              <a:gd name="connsiteY6" fmla="*/ 71940 h 159648"/>
              <a:gd name="connsiteX7" fmla="*/ 169908 w 250869"/>
              <a:gd name="connsiteY7" fmla="*/ 0 h 15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869" h="159648">
                <a:moveTo>
                  <a:pt x="169908" y="0"/>
                </a:moveTo>
                <a:lnTo>
                  <a:pt x="250869" y="0"/>
                </a:lnTo>
                <a:lnTo>
                  <a:pt x="250869" y="117818"/>
                </a:lnTo>
                <a:cubicBezTo>
                  <a:pt x="250869" y="144265"/>
                  <a:pt x="228065" y="159648"/>
                  <a:pt x="200943" y="159648"/>
                </a:cubicBezTo>
                <a:lnTo>
                  <a:pt x="0" y="159648"/>
                </a:lnTo>
                <a:lnTo>
                  <a:pt x="0" y="71940"/>
                </a:lnTo>
                <a:lnTo>
                  <a:pt x="169908" y="71940"/>
                </a:lnTo>
                <a:lnTo>
                  <a:pt x="1699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ACE80EC2-F072-3934-D187-64C6A7FCA4A2}"/>
              </a:ext>
            </a:extLst>
          </p:cNvPr>
          <p:cNvSpPr/>
          <p:nvPr/>
        </p:nvSpPr>
        <p:spPr>
          <a:xfrm>
            <a:off x="2762090" y="2959785"/>
            <a:ext cx="259047" cy="129378"/>
          </a:xfrm>
          <a:custGeom>
            <a:avLst/>
            <a:gdLst>
              <a:gd name="connsiteX0" fmla="*/ 0 w 259047"/>
              <a:gd name="connsiteY0" fmla="*/ 0 h 129378"/>
              <a:gd name="connsiteX1" fmla="*/ 217217 w 259047"/>
              <a:gd name="connsiteY1" fmla="*/ 0 h 129378"/>
              <a:gd name="connsiteX2" fmla="*/ 259047 w 259047"/>
              <a:gd name="connsiteY2" fmla="*/ 49926 h 129378"/>
              <a:gd name="connsiteX3" fmla="*/ 259047 w 259047"/>
              <a:gd name="connsiteY3" fmla="*/ 129378 h 129378"/>
              <a:gd name="connsiteX4" fmla="*/ 171339 w 259047"/>
              <a:gd name="connsiteY4" fmla="*/ 129378 h 129378"/>
              <a:gd name="connsiteX5" fmla="*/ 171339 w 259047"/>
              <a:gd name="connsiteY5" fmla="*/ 80961 h 129378"/>
              <a:gd name="connsiteX6" fmla="*/ 0 w 259047"/>
              <a:gd name="connsiteY6" fmla="*/ 80961 h 129378"/>
              <a:gd name="connsiteX7" fmla="*/ 0 w 259047"/>
              <a:gd name="connsiteY7" fmla="*/ 0 h 12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47" h="129378">
                <a:moveTo>
                  <a:pt x="0" y="0"/>
                </a:moveTo>
                <a:lnTo>
                  <a:pt x="217217" y="0"/>
                </a:lnTo>
                <a:cubicBezTo>
                  <a:pt x="243664" y="0"/>
                  <a:pt x="259047" y="22804"/>
                  <a:pt x="259047" y="49926"/>
                </a:cubicBezTo>
                <a:lnTo>
                  <a:pt x="259047" y="129378"/>
                </a:lnTo>
                <a:lnTo>
                  <a:pt x="171339" y="129378"/>
                </a:lnTo>
                <a:lnTo>
                  <a:pt x="171339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387BA751-9247-50D9-743C-6220ED4D23D9}"/>
              </a:ext>
            </a:extLst>
          </p:cNvPr>
          <p:cNvSpPr/>
          <p:nvPr/>
        </p:nvSpPr>
        <p:spPr>
          <a:xfrm rot="19415123">
            <a:off x="2880108" y="3081131"/>
            <a:ext cx="89056" cy="358926"/>
          </a:xfrm>
          <a:custGeom>
            <a:avLst/>
            <a:gdLst>
              <a:gd name="connsiteX0" fmla="*/ 0 w 89056"/>
              <a:gd name="connsiteY0" fmla="*/ 0 h 358926"/>
              <a:gd name="connsiteX1" fmla="*/ 89057 w 89056"/>
              <a:gd name="connsiteY1" fmla="*/ 0 h 358926"/>
              <a:gd name="connsiteX2" fmla="*/ 89057 w 89056"/>
              <a:gd name="connsiteY2" fmla="*/ 358926 h 358926"/>
              <a:gd name="connsiteX3" fmla="*/ 0 w 89056"/>
              <a:gd name="connsiteY3" fmla="*/ 358926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56" h="358926">
                <a:moveTo>
                  <a:pt x="0" y="0"/>
                </a:moveTo>
                <a:lnTo>
                  <a:pt x="89057" y="0"/>
                </a:lnTo>
                <a:lnTo>
                  <a:pt x="89057" y="358926"/>
                </a:lnTo>
                <a:lnTo>
                  <a:pt x="0" y="358926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7D93F0-76BF-DB63-A405-3A711319B525}"/>
              </a:ext>
            </a:extLst>
          </p:cNvPr>
          <p:cNvSpPr/>
          <p:nvPr/>
        </p:nvSpPr>
        <p:spPr>
          <a:xfrm>
            <a:off x="4514985" y="3891914"/>
            <a:ext cx="2449418" cy="122471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99FFB3-C315-8F1A-2168-CF181E92C4B0}"/>
              </a:ext>
            </a:extLst>
          </p:cNvPr>
          <p:cNvSpPr txBox="1"/>
          <p:nvPr/>
        </p:nvSpPr>
        <p:spPr>
          <a:xfrm>
            <a:off x="4580930" y="3842551"/>
            <a:ext cx="238347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M.P.</a:t>
            </a:r>
            <a:endParaRPr kumimoji="1" lang="ja-JP" altLang="en-US" sz="8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D2AFFF8-7B88-7452-A5A8-F32DABB5C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967" y="665860"/>
            <a:ext cx="4695825" cy="29241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150782-F7FA-1ED2-ED00-2FA1A48F52F0}"/>
              </a:ext>
            </a:extLst>
          </p:cNvPr>
          <p:cNvSpPr txBox="1"/>
          <p:nvPr/>
        </p:nvSpPr>
        <p:spPr>
          <a:xfrm>
            <a:off x="4525926" y="3837685"/>
            <a:ext cx="1375698" cy="769441"/>
          </a:xfrm>
          <a:prstGeom prst="rect">
            <a:avLst/>
          </a:prstGeom>
          <a:noFill/>
          <a:effectLst>
            <a:outerShdw dist="508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</a:t>
            </a:r>
            <a:endParaRPr lang="en-US" altLang="ja-JP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8313EF-CEBE-5620-A179-420B4B225CE0}"/>
              </a:ext>
            </a:extLst>
          </p:cNvPr>
          <p:cNvSpPr txBox="1"/>
          <p:nvPr/>
        </p:nvSpPr>
        <p:spPr>
          <a:xfrm>
            <a:off x="5446182" y="4347187"/>
            <a:ext cx="1438214" cy="769441"/>
          </a:xfrm>
          <a:prstGeom prst="rect">
            <a:avLst/>
          </a:prstGeom>
          <a:noFill/>
          <a:effectLst>
            <a:outerShdw dist="508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PCM</a:t>
            </a:r>
            <a:endParaRPr kumimoji="1" lang="ja-JP" alt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3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16C91F-8254-3A27-11AE-3D8C1932DCD1}"/>
              </a:ext>
            </a:extLst>
          </p:cNvPr>
          <p:cNvSpPr/>
          <p:nvPr/>
        </p:nvSpPr>
        <p:spPr>
          <a:xfrm>
            <a:off x="2662994" y="5830509"/>
            <a:ext cx="1718628" cy="8189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9DC2193-3B7B-32F8-88ED-8C05E208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81" y="6054845"/>
            <a:ext cx="1056841" cy="5946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495B60-FB23-BA89-148F-CF7C5AA70A15}"/>
              </a:ext>
            </a:extLst>
          </p:cNvPr>
          <p:cNvSpPr/>
          <p:nvPr/>
        </p:nvSpPr>
        <p:spPr>
          <a:xfrm>
            <a:off x="3353730" y="6082896"/>
            <a:ext cx="686302" cy="1340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31FB01-428A-8A66-EA22-676EFF71421F}"/>
              </a:ext>
            </a:extLst>
          </p:cNvPr>
          <p:cNvSpPr txBox="1"/>
          <p:nvPr/>
        </p:nvSpPr>
        <p:spPr>
          <a:xfrm>
            <a:off x="2621204" y="5749632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Mission GT-R Condensed" panose="02000500000000000000" pitchFamily="2" charset="0"/>
                <a:ea typeface="ＭＳ ゴシック" panose="020B0609070205080204" pitchFamily="49" charset="-128"/>
              </a:rPr>
              <a:t>RF5C164</a:t>
            </a:r>
            <a:endParaRPr kumimoji="1" lang="ja-JP" altLang="en-US" sz="2400" dirty="0">
              <a:solidFill>
                <a:schemeClr val="bg1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41229396-87E2-9F9D-5AD3-B0DA46EE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61" y="2575735"/>
            <a:ext cx="1128280" cy="5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E3A2B-2E29-3B13-BD71-050F1524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838172-A355-D86D-DE8F-2DE1F8BDD183}"/>
              </a:ext>
            </a:extLst>
          </p:cNvPr>
          <p:cNvSpPr/>
          <p:nvPr/>
        </p:nvSpPr>
        <p:spPr>
          <a:xfrm>
            <a:off x="3103659" y="739471"/>
            <a:ext cx="1718628" cy="818985"/>
          </a:xfrm>
          <a:prstGeom prst="rect">
            <a:avLst/>
          </a:prstGeom>
          <a:solidFill>
            <a:srgbClr val="EFEFE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C2AEBB94-A22F-9C73-0503-DEB23CDD1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61" y="2575735"/>
            <a:ext cx="1128280" cy="55524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1DE03B-C165-4290-D00B-AE470AE07753}"/>
              </a:ext>
            </a:extLst>
          </p:cNvPr>
          <p:cNvSpPr txBox="1"/>
          <p:nvPr/>
        </p:nvSpPr>
        <p:spPr>
          <a:xfrm>
            <a:off x="677959" y="2357588"/>
            <a:ext cx="5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169FE"/>
                </a:solidFill>
                <a:latin typeface="Arial Black" panose="020B0A04020102020204" pitchFamily="34" charset="0"/>
              </a:rPr>
              <a:t>S</a:t>
            </a:r>
            <a:endParaRPr kumimoji="1" lang="ja-JP" altLang="en-US" sz="3200" i="1" dirty="0">
              <a:solidFill>
                <a:srgbClr val="0169FE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F5AA9F-F21E-1E35-2F6E-12A01C03E168}"/>
              </a:ext>
            </a:extLst>
          </p:cNvPr>
          <p:cNvSpPr txBox="1"/>
          <p:nvPr/>
        </p:nvSpPr>
        <p:spPr>
          <a:xfrm>
            <a:off x="974552" y="2357587"/>
            <a:ext cx="1112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i="1" dirty="0">
                <a:solidFill>
                  <a:srgbClr val="0169FE"/>
                </a:solidFill>
                <a:latin typeface="Arial Black" panose="020B0A04020102020204" pitchFamily="34" charset="0"/>
              </a:rPr>
              <a:t>AA</a:t>
            </a:r>
            <a:endParaRPr kumimoji="1" lang="ja-JP" altLang="en-US" sz="3200" i="1" dirty="0">
              <a:solidFill>
                <a:srgbClr val="0169FE"/>
              </a:solidFill>
              <a:latin typeface="Arial Black" panose="020B0A04020102020204" pitchFamily="34" charset="0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7718063-D342-E1DA-031B-9CA184BD7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23" y="2678329"/>
            <a:ext cx="2857500" cy="16002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E3D57AEA-AA0C-839B-3B6D-2A100A015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140" y="515594"/>
            <a:ext cx="1365710" cy="1093554"/>
          </a:xfrm>
          <a:prstGeom prst="rect">
            <a:avLst/>
          </a:prstGeom>
        </p:spPr>
      </p:pic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23E73533-AAE8-D186-02D7-0384B3F95EA8}"/>
              </a:ext>
            </a:extLst>
          </p:cNvPr>
          <p:cNvSpPr/>
          <p:nvPr/>
        </p:nvSpPr>
        <p:spPr>
          <a:xfrm rot="10800000">
            <a:off x="3859324" y="786605"/>
            <a:ext cx="401526" cy="373063"/>
          </a:xfrm>
          <a:prstGeom prst="triangle">
            <a:avLst/>
          </a:prstGeom>
          <a:solidFill>
            <a:srgbClr val="0169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7714734-4B06-DD1C-5AD8-2D55D9E9BAB8}"/>
              </a:ext>
            </a:extLst>
          </p:cNvPr>
          <p:cNvSpPr txBox="1"/>
          <p:nvPr/>
        </p:nvSpPr>
        <p:spPr>
          <a:xfrm rot="20985961">
            <a:off x="3850957" y="961001"/>
            <a:ext cx="1024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n w="12700">
                  <a:solidFill>
                    <a:schemeClr val="bg1"/>
                  </a:solidFill>
                </a:ln>
                <a:solidFill>
                  <a:srgbClr val="EA2B54"/>
                </a:solidFill>
                <a:latin typeface="Brush Script MT" panose="03060802040406070304" pitchFamily="66" charset="0"/>
              </a:rPr>
              <a:t>1099</a:t>
            </a:r>
            <a:endParaRPr kumimoji="1" lang="ja-JP" altLang="en-US" sz="4000" b="1" dirty="0">
              <a:ln w="12700">
                <a:solidFill>
                  <a:schemeClr val="bg1"/>
                </a:solidFill>
              </a:ln>
              <a:solidFill>
                <a:srgbClr val="EA2B54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B4DB7D70-1E68-E31E-4582-91BFD5549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002" y="875626"/>
            <a:ext cx="625998" cy="3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41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B6658-A0A9-9051-E634-EFF0B37EF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0BA6ED97-D6ED-149E-03ED-57F78E1D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01" y="143086"/>
            <a:ext cx="1128280" cy="555242"/>
          </a:xfrm>
          <a:prstGeom prst="rect">
            <a:avLst/>
          </a:prstGeom>
        </p:spPr>
      </p:pic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E7C586FB-ECE4-9C8A-DE5E-D7294211D0CC}"/>
              </a:ext>
            </a:extLst>
          </p:cNvPr>
          <p:cNvGrpSpPr/>
          <p:nvPr/>
        </p:nvGrpSpPr>
        <p:grpSpPr>
          <a:xfrm>
            <a:off x="451626" y="2189253"/>
            <a:ext cx="11613135" cy="4292402"/>
            <a:chOff x="451626" y="2189253"/>
            <a:chExt cx="11613135" cy="4292402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A935CE50-AF6A-C442-466B-E3B038574F49}"/>
                </a:ext>
              </a:extLst>
            </p:cNvPr>
            <p:cNvGrpSpPr/>
            <p:nvPr/>
          </p:nvGrpSpPr>
          <p:grpSpPr>
            <a:xfrm>
              <a:off x="451626" y="2189253"/>
              <a:ext cx="11613135" cy="4292402"/>
              <a:chOff x="1755259" y="3483430"/>
              <a:chExt cx="4876000" cy="1802248"/>
            </a:xfrm>
          </p:grpSpPr>
          <p:pic>
            <p:nvPicPr>
              <p:cNvPr id="35" name="図 34">
                <a:extLst>
                  <a:ext uri="{FF2B5EF4-FFF2-40B4-BE49-F238E27FC236}">
                    <a16:creationId xmlns:a16="http://schemas.microsoft.com/office/drawing/2014/main" id="{C71F723C-A791-6BC1-A7EB-2A9E84BE7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5259" y="3483430"/>
                <a:ext cx="4093203" cy="1480588"/>
              </a:xfrm>
              <a:prstGeom prst="rect">
                <a:avLst/>
              </a:prstGeom>
            </p:spPr>
          </p:pic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68C77B4C-AB79-1EB8-9000-A19FC6858BA3}"/>
                  </a:ext>
                </a:extLst>
              </p:cNvPr>
              <p:cNvSpPr/>
              <p:nvPr/>
            </p:nvSpPr>
            <p:spPr>
              <a:xfrm>
                <a:off x="3575824" y="3916591"/>
                <a:ext cx="3055435" cy="13690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B4CCA244-4CC6-CF20-FCA9-063CF5D8D9AE}"/>
                  </a:ext>
                </a:extLst>
              </p:cNvPr>
              <p:cNvSpPr/>
              <p:nvPr/>
            </p:nvSpPr>
            <p:spPr>
              <a:xfrm rot="2040628">
                <a:off x="2970541" y="3770298"/>
                <a:ext cx="945631" cy="13690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D249388B-A91C-2B59-10B8-86E79C62B31A}"/>
                </a:ext>
              </a:extLst>
            </p:cNvPr>
            <p:cNvGrpSpPr/>
            <p:nvPr/>
          </p:nvGrpSpPr>
          <p:grpSpPr>
            <a:xfrm>
              <a:off x="3051362" y="3164372"/>
              <a:ext cx="8220229" cy="2523026"/>
              <a:chOff x="3051362" y="3164372"/>
              <a:chExt cx="8220229" cy="2523026"/>
            </a:xfrm>
          </p:grpSpPr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49BD3FD7-331E-8110-083B-CFBD05C4F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470" b="89773" l="2492" r="92978">
                            <a14:foregroundMark x1="20159" y1="36742" x2="20159" y2="36742"/>
                            <a14:foregroundMark x1="6002" y1="74242" x2="6002" y2="74242"/>
                            <a14:foregroundMark x1="24236" y1="64773" x2="24236" y2="64773"/>
                            <a14:foregroundMark x1="44168" y1="38258" x2="44168" y2="38258"/>
                            <a14:foregroundMark x1="69649" y1="32576" x2="69649" y2="32576"/>
                            <a14:foregroundMark x1="89807" y1="37121" x2="89807" y2="37121"/>
                            <a14:foregroundMark x1="2492" y1="80682" x2="2492" y2="80682"/>
                            <a14:foregroundMark x1="92978" y1="81061" x2="92978" y2="8106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113025" y="3248143"/>
                <a:ext cx="8158566" cy="2439255"/>
              </a:xfrm>
              <a:prstGeom prst="rect">
                <a:avLst/>
              </a:prstGeom>
            </p:spPr>
          </p:pic>
          <p:pic>
            <p:nvPicPr>
              <p:cNvPr id="40" name="図 39">
                <a:extLst>
                  <a:ext uri="{FF2B5EF4-FFF2-40B4-BE49-F238E27FC236}">
                    <a16:creationId xmlns:a16="http://schemas.microsoft.com/office/drawing/2014/main" id="{70D6878F-051C-BAEC-CA32-0DC9DC7AA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470" b="89773" l="2492" r="92978">
                            <a14:foregroundMark x1="20159" y1="36742" x2="20159" y2="36742"/>
                            <a14:foregroundMark x1="6002" y1="74242" x2="6002" y2="74242"/>
                            <a14:foregroundMark x1="24236" y1="64773" x2="24236" y2="64773"/>
                            <a14:foregroundMark x1="44168" y1="38258" x2="44168" y2="38258"/>
                            <a14:foregroundMark x1="69649" y1="32576" x2="69649" y2="32576"/>
                            <a14:foregroundMark x1="89807" y1="37121" x2="89807" y2="37121"/>
                            <a14:foregroundMark x1="2492" y1="80682" x2="2492" y2="80682"/>
                            <a14:foregroundMark x1="92978" y1="81061" x2="92978" y2="8106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051362" y="3164372"/>
                <a:ext cx="8158566" cy="2439255"/>
              </a:xfrm>
              <a:prstGeom prst="rect">
                <a:avLst/>
              </a:prstGeom>
            </p:spPr>
          </p:pic>
        </p:grpSp>
      </p:grpSp>
      <p:pic>
        <p:nvPicPr>
          <p:cNvPr id="50" name="図 49">
            <a:extLst>
              <a:ext uri="{FF2B5EF4-FFF2-40B4-BE49-F238E27FC236}">
                <a16:creationId xmlns:a16="http://schemas.microsoft.com/office/drawing/2014/main" id="{EE7D5C9E-246C-C3DC-C74D-D4D65F4EF5C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8240" b="24703"/>
          <a:stretch/>
        </p:blipFill>
        <p:spPr>
          <a:xfrm>
            <a:off x="385801" y="803671"/>
            <a:ext cx="1793519" cy="5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6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87A089F-7DF3-01B6-5411-DB2596358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809874"/>
            <a:ext cx="2639084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9009F3-3723-7728-41BC-518C856F4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2162175"/>
            <a:ext cx="287337" cy="18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03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101</Words>
  <Application>Microsoft Office PowerPoint</Application>
  <PresentationFormat>ワイド画面</PresentationFormat>
  <Paragraphs>76</Paragraphs>
  <Slides>22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49" baseType="lpstr">
      <vt:lpstr>AR JULIAN</vt:lpstr>
      <vt:lpstr>DSEG14 Modern Mini</vt:lpstr>
      <vt:lpstr>F910新コミック体</vt:lpstr>
      <vt:lpstr>HandelGothic BT</vt:lpstr>
      <vt:lpstr>Kaushan Script</vt:lpstr>
      <vt:lpstr>Nimbus Mono</vt:lpstr>
      <vt:lpstr>Nintender</vt:lpstr>
      <vt:lpstr>NiseSega</vt:lpstr>
      <vt:lpstr>QuickSilver</vt:lpstr>
      <vt:lpstr>SF Atarian System</vt:lpstr>
      <vt:lpstr>Space Invaders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Brush Script MT</vt:lpstr>
      <vt:lpstr>Engravers MT</vt:lpstr>
      <vt:lpstr>Mission GT-R Condensed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賢一 伊藤</cp:lastModifiedBy>
  <cp:revision>3</cp:revision>
  <dcterms:created xsi:type="dcterms:W3CDTF">2021-01-28T09:09:08Z</dcterms:created>
  <dcterms:modified xsi:type="dcterms:W3CDTF">2025-05-13T16:25:23Z</dcterms:modified>
</cp:coreProperties>
</file>