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CDCDCD"/>
    <a:srgbClr val="A7A397"/>
    <a:srgbClr val="AAA899"/>
    <a:srgbClr val="050504"/>
    <a:srgbClr val="DCE1DD"/>
    <a:srgbClr val="8FD9FC"/>
    <a:srgbClr val="20FF20"/>
    <a:srgbClr val="38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>
        <p:scale>
          <a:sx n="125" d="100"/>
          <a:sy n="125" d="100"/>
        </p:scale>
        <p:origin x="63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6675F-3190-699F-28AE-AE16B73FF6DF}"/>
              </a:ext>
            </a:extLst>
          </p:cNvPr>
          <p:cNvSpPr/>
          <p:nvPr/>
        </p:nvSpPr>
        <p:spPr>
          <a:xfrm>
            <a:off x="1394012" y="2475087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4F6E1BC-C4A7-A69C-9F4A-5399483A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646" y="2411330"/>
            <a:ext cx="1349348" cy="61395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4F161C8E-6456-0345-F57E-ABD3C40FF9DE}"/>
              </a:ext>
            </a:extLst>
          </p:cNvPr>
          <p:cNvSpPr/>
          <p:nvPr/>
        </p:nvSpPr>
        <p:spPr>
          <a:xfrm>
            <a:off x="2664403" y="3590035"/>
            <a:ext cx="302253" cy="358926"/>
          </a:xfrm>
          <a:custGeom>
            <a:avLst/>
            <a:gdLst>
              <a:gd name="connsiteX0" fmla="*/ 0 w 302253"/>
              <a:gd name="connsiteY0" fmla="*/ 0 h 358926"/>
              <a:gd name="connsiteX1" fmla="*/ 260424 w 302253"/>
              <a:gd name="connsiteY1" fmla="*/ 0 h 358926"/>
              <a:gd name="connsiteX2" fmla="*/ 302254 w 302253"/>
              <a:gd name="connsiteY2" fmla="*/ 49926 h 358926"/>
              <a:gd name="connsiteX3" fmla="*/ 302254 w 302253"/>
              <a:gd name="connsiteY3" fmla="*/ 314398 h 358926"/>
              <a:gd name="connsiteX4" fmla="*/ 257725 w 302253"/>
              <a:gd name="connsiteY4" fmla="*/ 358926 h 358926"/>
              <a:gd name="connsiteX5" fmla="*/ 0 w 302253"/>
              <a:gd name="connsiteY5" fmla="*/ 358926 h 358926"/>
              <a:gd name="connsiteX6" fmla="*/ 0 w 302253"/>
              <a:gd name="connsiteY6" fmla="*/ 130887 h 358926"/>
              <a:gd name="connsiteX7" fmla="*/ 89057 w 302253"/>
              <a:gd name="connsiteY7" fmla="*/ 130887 h 358926"/>
              <a:gd name="connsiteX8" fmla="*/ 89057 w 302253"/>
              <a:gd name="connsiteY8" fmla="*/ 271219 h 358926"/>
              <a:gd name="connsiteX9" fmla="*/ 214546 w 302253"/>
              <a:gd name="connsiteY9" fmla="*/ 271219 h 358926"/>
              <a:gd name="connsiteX10" fmla="*/ 214546 w 302253"/>
              <a:gd name="connsiteY10" fmla="*/ 80961 h 358926"/>
              <a:gd name="connsiteX11" fmla="*/ 0 w 302253"/>
              <a:gd name="connsiteY11" fmla="*/ 80961 h 358926"/>
              <a:gd name="connsiteX12" fmla="*/ 0 w 302253"/>
              <a:gd name="connsiteY12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253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0" y="358926"/>
                </a:lnTo>
                <a:lnTo>
                  <a:pt x="0" y="130887"/>
                </a:lnTo>
                <a:lnTo>
                  <a:pt x="89057" y="130887"/>
                </a:lnTo>
                <a:lnTo>
                  <a:pt x="89057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EA1602E-5FAB-A10F-75A7-9B627554EA6D}"/>
              </a:ext>
            </a:extLst>
          </p:cNvPr>
          <p:cNvGrpSpPr/>
          <p:nvPr/>
        </p:nvGrpSpPr>
        <p:grpSpPr>
          <a:xfrm>
            <a:off x="2028161" y="2962208"/>
            <a:ext cx="302254" cy="358926"/>
            <a:chOff x="1978827" y="2944584"/>
            <a:chExt cx="302254" cy="358926"/>
          </a:xfrm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6C66FD9-CC77-2FB8-E909-C67ED7D4BC93}"/>
                </a:ext>
              </a:extLst>
            </p:cNvPr>
            <p:cNvSpPr/>
            <p:nvPr/>
          </p:nvSpPr>
          <p:spPr>
            <a:xfrm>
              <a:off x="2086101" y="2944584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F4EA7593-F811-8FC2-C6DF-B3B83BD3B7E7}"/>
                </a:ext>
              </a:extLst>
            </p:cNvPr>
            <p:cNvSpPr/>
            <p:nvPr/>
          </p:nvSpPr>
          <p:spPr>
            <a:xfrm rot="5400000">
              <a:off x="2085426" y="2837985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7FFC650-1930-45A3-B664-EEA995D7FE3C}"/>
              </a:ext>
            </a:extLst>
          </p:cNvPr>
          <p:cNvGrpSpPr/>
          <p:nvPr/>
        </p:nvGrpSpPr>
        <p:grpSpPr>
          <a:xfrm>
            <a:off x="2369918" y="2959959"/>
            <a:ext cx="302254" cy="361175"/>
            <a:chOff x="2320584" y="2942335"/>
            <a:chExt cx="302254" cy="361175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9DF33B5F-A89C-3CC7-EA4E-E8C711EC040A}"/>
                </a:ext>
              </a:extLst>
            </p:cNvPr>
            <p:cNvSpPr/>
            <p:nvPr/>
          </p:nvSpPr>
          <p:spPr>
            <a:xfrm>
              <a:off x="2533712" y="2944584"/>
              <a:ext cx="89056" cy="358926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E642FEB-B754-CC6D-377F-039137046754}"/>
                </a:ext>
              </a:extLst>
            </p:cNvPr>
            <p:cNvSpPr/>
            <p:nvPr/>
          </p:nvSpPr>
          <p:spPr>
            <a:xfrm rot="5400000">
              <a:off x="2427183" y="2964563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058C6CB-0285-E7C1-982E-1A83DC8EAAE2}"/>
                </a:ext>
              </a:extLst>
            </p:cNvPr>
            <p:cNvSpPr/>
            <p:nvPr/>
          </p:nvSpPr>
          <p:spPr>
            <a:xfrm>
              <a:off x="2320584" y="2942335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C5BC29F-C3CA-6AC4-B286-80D86CC9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897" y="3390806"/>
            <a:ext cx="1349348" cy="613953"/>
          </a:xfrm>
          <a:prstGeom prst="rect">
            <a:avLst/>
          </a:prstGeom>
        </p:spPr>
      </p:pic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39871FCE-87F7-6CA5-61ED-5F8DE4C91982}"/>
              </a:ext>
            </a:extLst>
          </p:cNvPr>
          <p:cNvSpPr/>
          <p:nvPr/>
        </p:nvSpPr>
        <p:spPr>
          <a:xfrm>
            <a:off x="3071225" y="2959959"/>
            <a:ext cx="302379" cy="358929"/>
          </a:xfrm>
          <a:custGeom>
            <a:avLst/>
            <a:gdLst>
              <a:gd name="connsiteX0" fmla="*/ 0 w 302379"/>
              <a:gd name="connsiteY0" fmla="*/ 0 h 358929"/>
              <a:gd name="connsiteX1" fmla="*/ 87708 w 302379"/>
              <a:gd name="connsiteY1" fmla="*/ 0 h 358929"/>
              <a:gd name="connsiteX2" fmla="*/ 87708 w 302379"/>
              <a:gd name="connsiteY2" fmla="*/ 267621 h 358929"/>
              <a:gd name="connsiteX3" fmla="*/ 213322 w 302379"/>
              <a:gd name="connsiteY3" fmla="*/ 267621 h 358929"/>
              <a:gd name="connsiteX4" fmla="*/ 213322 w 302379"/>
              <a:gd name="connsiteY4" fmla="*/ 0 h 358929"/>
              <a:gd name="connsiteX5" fmla="*/ 302379 w 302379"/>
              <a:gd name="connsiteY5" fmla="*/ 0 h 358929"/>
              <a:gd name="connsiteX6" fmla="*/ 302379 w 302379"/>
              <a:gd name="connsiteY6" fmla="*/ 358926 h 358929"/>
              <a:gd name="connsiteX7" fmla="*/ 302377 w 302379"/>
              <a:gd name="connsiteY7" fmla="*/ 358926 h 358929"/>
              <a:gd name="connsiteX8" fmla="*/ 302377 w 302379"/>
              <a:gd name="connsiteY8" fmla="*/ 358929 h 358929"/>
              <a:gd name="connsiteX9" fmla="*/ 66575 w 302379"/>
              <a:gd name="connsiteY9" fmla="*/ 358929 h 358929"/>
              <a:gd name="connsiteX10" fmla="*/ 66575 w 302379"/>
              <a:gd name="connsiteY10" fmla="*/ 358926 h 358929"/>
              <a:gd name="connsiteX11" fmla="*/ 41830 w 302379"/>
              <a:gd name="connsiteY11" fmla="*/ 358926 h 358929"/>
              <a:gd name="connsiteX12" fmla="*/ 0 w 302379"/>
              <a:gd name="connsiteY12" fmla="*/ 309000 h 3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9" h="358929">
                <a:moveTo>
                  <a:pt x="0" y="0"/>
                </a:moveTo>
                <a:lnTo>
                  <a:pt x="87708" y="0"/>
                </a:lnTo>
                <a:lnTo>
                  <a:pt x="87708" y="267621"/>
                </a:lnTo>
                <a:lnTo>
                  <a:pt x="213322" y="267621"/>
                </a:lnTo>
                <a:lnTo>
                  <a:pt x="213322" y="0"/>
                </a:lnTo>
                <a:lnTo>
                  <a:pt x="302379" y="0"/>
                </a:lnTo>
                <a:lnTo>
                  <a:pt x="302379" y="358926"/>
                </a:lnTo>
                <a:lnTo>
                  <a:pt x="302377" y="358926"/>
                </a:lnTo>
                <a:lnTo>
                  <a:pt x="302377" y="358929"/>
                </a:lnTo>
                <a:lnTo>
                  <a:pt x="66575" y="358929"/>
                </a:lnTo>
                <a:lnTo>
                  <a:pt x="66575" y="358926"/>
                </a:lnTo>
                <a:lnTo>
                  <a:pt x="41830" y="358926"/>
                </a:lnTo>
                <a:cubicBezTo>
                  <a:pt x="15383" y="358926"/>
                  <a:pt x="0" y="336122"/>
                  <a:pt x="0" y="309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DEEF6A7-EF7B-C570-BAB6-7DDE9BE52B25}"/>
              </a:ext>
            </a:extLst>
          </p:cNvPr>
          <p:cNvSpPr/>
          <p:nvPr/>
        </p:nvSpPr>
        <p:spPr>
          <a:xfrm>
            <a:off x="2662994" y="3712451"/>
            <a:ext cx="216114" cy="250468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97F0D27-45F6-EB21-F543-C7C0A2481876}"/>
              </a:ext>
            </a:extLst>
          </p:cNvPr>
          <p:cNvSpPr/>
          <p:nvPr/>
        </p:nvSpPr>
        <p:spPr>
          <a:xfrm>
            <a:off x="2720180" y="2959785"/>
            <a:ext cx="87707" cy="358926"/>
          </a:xfrm>
          <a:custGeom>
            <a:avLst/>
            <a:gdLst>
              <a:gd name="connsiteX0" fmla="*/ 0 w 87707"/>
              <a:gd name="connsiteY0" fmla="*/ 0 h 358926"/>
              <a:gd name="connsiteX1" fmla="*/ 87708 w 87707"/>
              <a:gd name="connsiteY1" fmla="*/ 0 h 358926"/>
              <a:gd name="connsiteX2" fmla="*/ 87708 w 87707"/>
              <a:gd name="connsiteY2" fmla="*/ 358926 h 358926"/>
              <a:gd name="connsiteX3" fmla="*/ 0 w 87707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" h="358926">
                <a:moveTo>
                  <a:pt x="0" y="0"/>
                </a:moveTo>
                <a:lnTo>
                  <a:pt x="87708" y="0"/>
                </a:lnTo>
                <a:lnTo>
                  <a:pt x="87708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65FEF8CF-B3DD-2507-FE05-13AA03669156}"/>
              </a:ext>
            </a:extLst>
          </p:cNvPr>
          <p:cNvSpPr/>
          <p:nvPr/>
        </p:nvSpPr>
        <p:spPr>
          <a:xfrm>
            <a:off x="3022016" y="3532988"/>
            <a:ext cx="302254" cy="358926"/>
          </a:xfrm>
          <a:custGeom>
            <a:avLst/>
            <a:gdLst>
              <a:gd name="connsiteX0" fmla="*/ 0 w 302254"/>
              <a:gd name="connsiteY0" fmla="*/ 0 h 358926"/>
              <a:gd name="connsiteX1" fmla="*/ 260424 w 302254"/>
              <a:gd name="connsiteY1" fmla="*/ 0 h 358926"/>
              <a:gd name="connsiteX2" fmla="*/ 302254 w 302254"/>
              <a:gd name="connsiteY2" fmla="*/ 49926 h 358926"/>
              <a:gd name="connsiteX3" fmla="*/ 302254 w 302254"/>
              <a:gd name="connsiteY3" fmla="*/ 314398 h 358926"/>
              <a:gd name="connsiteX4" fmla="*/ 257725 w 302254"/>
              <a:gd name="connsiteY4" fmla="*/ 358926 h 358926"/>
              <a:gd name="connsiteX5" fmla="*/ 214053 w 302254"/>
              <a:gd name="connsiteY5" fmla="*/ 358926 h 358926"/>
              <a:gd name="connsiteX6" fmla="*/ 214053 w 302254"/>
              <a:gd name="connsiteY6" fmla="*/ 271219 h 358926"/>
              <a:gd name="connsiteX7" fmla="*/ 214546 w 302254"/>
              <a:gd name="connsiteY7" fmla="*/ 271219 h 358926"/>
              <a:gd name="connsiteX8" fmla="*/ 214546 w 302254"/>
              <a:gd name="connsiteY8" fmla="*/ 80961 h 358926"/>
              <a:gd name="connsiteX9" fmla="*/ 0 w 302254"/>
              <a:gd name="connsiteY9" fmla="*/ 80961 h 358926"/>
              <a:gd name="connsiteX10" fmla="*/ 0 w 302254"/>
              <a:gd name="connsiteY10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254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214053" y="358926"/>
                </a:lnTo>
                <a:lnTo>
                  <a:pt x="214053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52C7BAB-6A1E-DBE8-A2FB-0C50DB5B8969}"/>
              </a:ext>
            </a:extLst>
          </p:cNvPr>
          <p:cNvSpPr/>
          <p:nvPr/>
        </p:nvSpPr>
        <p:spPr>
          <a:xfrm>
            <a:off x="2770268" y="3018194"/>
            <a:ext cx="250869" cy="159648"/>
          </a:xfrm>
          <a:custGeom>
            <a:avLst/>
            <a:gdLst>
              <a:gd name="connsiteX0" fmla="*/ 169908 w 250869"/>
              <a:gd name="connsiteY0" fmla="*/ 0 h 159648"/>
              <a:gd name="connsiteX1" fmla="*/ 250869 w 250869"/>
              <a:gd name="connsiteY1" fmla="*/ 0 h 159648"/>
              <a:gd name="connsiteX2" fmla="*/ 250869 w 250869"/>
              <a:gd name="connsiteY2" fmla="*/ 117818 h 159648"/>
              <a:gd name="connsiteX3" fmla="*/ 200943 w 250869"/>
              <a:gd name="connsiteY3" fmla="*/ 159648 h 159648"/>
              <a:gd name="connsiteX4" fmla="*/ 0 w 250869"/>
              <a:gd name="connsiteY4" fmla="*/ 159648 h 159648"/>
              <a:gd name="connsiteX5" fmla="*/ 0 w 250869"/>
              <a:gd name="connsiteY5" fmla="*/ 71940 h 159648"/>
              <a:gd name="connsiteX6" fmla="*/ 169908 w 250869"/>
              <a:gd name="connsiteY6" fmla="*/ 71940 h 159648"/>
              <a:gd name="connsiteX7" fmla="*/ 169908 w 250869"/>
              <a:gd name="connsiteY7" fmla="*/ 0 h 1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69" h="159648">
                <a:moveTo>
                  <a:pt x="169908" y="0"/>
                </a:moveTo>
                <a:lnTo>
                  <a:pt x="250869" y="0"/>
                </a:lnTo>
                <a:lnTo>
                  <a:pt x="250869" y="117818"/>
                </a:lnTo>
                <a:cubicBezTo>
                  <a:pt x="250869" y="144265"/>
                  <a:pt x="228065" y="159648"/>
                  <a:pt x="200943" y="159648"/>
                </a:cubicBezTo>
                <a:lnTo>
                  <a:pt x="0" y="159648"/>
                </a:lnTo>
                <a:lnTo>
                  <a:pt x="0" y="71940"/>
                </a:lnTo>
                <a:lnTo>
                  <a:pt x="169908" y="71940"/>
                </a:lnTo>
                <a:lnTo>
                  <a:pt x="169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ACE80EC2-F072-3934-D187-64C6A7FCA4A2}"/>
              </a:ext>
            </a:extLst>
          </p:cNvPr>
          <p:cNvSpPr/>
          <p:nvPr/>
        </p:nvSpPr>
        <p:spPr>
          <a:xfrm>
            <a:off x="2762090" y="2959785"/>
            <a:ext cx="259047" cy="129378"/>
          </a:xfrm>
          <a:custGeom>
            <a:avLst/>
            <a:gdLst>
              <a:gd name="connsiteX0" fmla="*/ 0 w 259047"/>
              <a:gd name="connsiteY0" fmla="*/ 0 h 129378"/>
              <a:gd name="connsiteX1" fmla="*/ 217217 w 259047"/>
              <a:gd name="connsiteY1" fmla="*/ 0 h 129378"/>
              <a:gd name="connsiteX2" fmla="*/ 259047 w 259047"/>
              <a:gd name="connsiteY2" fmla="*/ 49926 h 129378"/>
              <a:gd name="connsiteX3" fmla="*/ 259047 w 259047"/>
              <a:gd name="connsiteY3" fmla="*/ 129378 h 129378"/>
              <a:gd name="connsiteX4" fmla="*/ 171339 w 259047"/>
              <a:gd name="connsiteY4" fmla="*/ 129378 h 129378"/>
              <a:gd name="connsiteX5" fmla="*/ 171339 w 259047"/>
              <a:gd name="connsiteY5" fmla="*/ 80961 h 129378"/>
              <a:gd name="connsiteX6" fmla="*/ 0 w 259047"/>
              <a:gd name="connsiteY6" fmla="*/ 80961 h 129378"/>
              <a:gd name="connsiteX7" fmla="*/ 0 w 259047"/>
              <a:gd name="connsiteY7" fmla="*/ 0 h 12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47" h="129378">
                <a:moveTo>
                  <a:pt x="0" y="0"/>
                </a:moveTo>
                <a:lnTo>
                  <a:pt x="217217" y="0"/>
                </a:lnTo>
                <a:cubicBezTo>
                  <a:pt x="243664" y="0"/>
                  <a:pt x="259047" y="22804"/>
                  <a:pt x="259047" y="49926"/>
                </a:cubicBezTo>
                <a:lnTo>
                  <a:pt x="259047" y="129378"/>
                </a:lnTo>
                <a:lnTo>
                  <a:pt x="171339" y="129378"/>
                </a:lnTo>
                <a:lnTo>
                  <a:pt x="171339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387BA751-9247-50D9-743C-6220ED4D23D9}"/>
              </a:ext>
            </a:extLst>
          </p:cNvPr>
          <p:cNvSpPr/>
          <p:nvPr/>
        </p:nvSpPr>
        <p:spPr>
          <a:xfrm rot="19415123">
            <a:off x="2880108" y="3081131"/>
            <a:ext cx="89056" cy="358926"/>
          </a:xfrm>
          <a:custGeom>
            <a:avLst/>
            <a:gdLst>
              <a:gd name="connsiteX0" fmla="*/ 0 w 89056"/>
              <a:gd name="connsiteY0" fmla="*/ 0 h 358926"/>
              <a:gd name="connsiteX1" fmla="*/ 89057 w 89056"/>
              <a:gd name="connsiteY1" fmla="*/ 0 h 358926"/>
              <a:gd name="connsiteX2" fmla="*/ 89057 w 89056"/>
              <a:gd name="connsiteY2" fmla="*/ 358926 h 358926"/>
              <a:gd name="connsiteX3" fmla="*/ 0 w 89056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56" h="358926">
                <a:moveTo>
                  <a:pt x="0" y="0"/>
                </a:moveTo>
                <a:lnTo>
                  <a:pt x="89057" y="0"/>
                </a:lnTo>
                <a:lnTo>
                  <a:pt x="89057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7D93F0-76BF-DB63-A405-3A711319B525}"/>
              </a:ext>
            </a:extLst>
          </p:cNvPr>
          <p:cNvSpPr/>
          <p:nvPr/>
        </p:nvSpPr>
        <p:spPr>
          <a:xfrm>
            <a:off x="4514985" y="3891914"/>
            <a:ext cx="2449418" cy="122471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99FFB3-C315-8F1A-2168-CF181E92C4B0}"/>
              </a:ext>
            </a:extLst>
          </p:cNvPr>
          <p:cNvSpPr txBox="1"/>
          <p:nvPr/>
        </p:nvSpPr>
        <p:spPr>
          <a:xfrm>
            <a:off x="4580930" y="3842551"/>
            <a:ext cx="238347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M.P.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D2AFFF8-7B88-7452-A5A8-F32DABB5C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67" y="665860"/>
            <a:ext cx="4695825" cy="29241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150782-F7FA-1ED2-ED00-2FA1A48F52F0}"/>
              </a:ext>
            </a:extLst>
          </p:cNvPr>
          <p:cNvSpPr txBox="1"/>
          <p:nvPr/>
        </p:nvSpPr>
        <p:spPr>
          <a:xfrm>
            <a:off x="4525926" y="3837685"/>
            <a:ext cx="1375698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endParaRPr lang="en-US" altLang="ja-JP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8313EF-CEBE-5620-A179-420B4B225CE0}"/>
              </a:ext>
            </a:extLst>
          </p:cNvPr>
          <p:cNvSpPr txBox="1"/>
          <p:nvPr/>
        </p:nvSpPr>
        <p:spPr>
          <a:xfrm>
            <a:off x="5446182" y="4347187"/>
            <a:ext cx="1438214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  <a:endParaRPr kumimoji="1" lang="ja-JP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16C91F-8254-3A27-11AE-3D8C1932DCD1}"/>
              </a:ext>
            </a:extLst>
          </p:cNvPr>
          <p:cNvSpPr/>
          <p:nvPr/>
        </p:nvSpPr>
        <p:spPr>
          <a:xfrm>
            <a:off x="2662994" y="5830509"/>
            <a:ext cx="1718628" cy="8189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DC2193-3B7B-32F8-88ED-8C05E208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81" y="6054845"/>
            <a:ext cx="1056841" cy="5946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495B60-FB23-BA89-148F-CF7C5AA70A15}"/>
              </a:ext>
            </a:extLst>
          </p:cNvPr>
          <p:cNvSpPr/>
          <p:nvPr/>
        </p:nvSpPr>
        <p:spPr>
          <a:xfrm>
            <a:off x="3353730" y="6082896"/>
            <a:ext cx="686302" cy="134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31FB01-428A-8A66-EA22-676EFF71421F}"/>
              </a:ext>
            </a:extLst>
          </p:cNvPr>
          <p:cNvSpPr txBox="1"/>
          <p:nvPr/>
        </p:nvSpPr>
        <p:spPr>
          <a:xfrm>
            <a:off x="2621204" y="5749632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ission GT-R Condensed" panose="02000500000000000000" pitchFamily="2" charset="0"/>
                <a:ea typeface="ＭＳ ゴシック" panose="020B0609070205080204" pitchFamily="49" charset="-128"/>
              </a:rPr>
              <a:t>RF5C164</a:t>
            </a:r>
            <a:endParaRPr kumimoji="1" lang="ja-JP" altLang="en-US" sz="2400" dirty="0">
              <a:solidFill>
                <a:schemeClr val="bg1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1229396-87E2-9F9D-5AD3-B0DA46EE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ワイド画面</PresentationFormat>
  <Paragraphs>72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45" baseType="lpstr">
      <vt:lpstr>AR JULIAN</vt:lpstr>
      <vt:lpstr>DSEG14 Modern Mini</vt:lpstr>
      <vt:lpstr>F910新コミック体</vt:lpstr>
      <vt:lpstr>HandelGothic BT</vt:lpstr>
      <vt:lpstr>Kaushan Script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2023-11-02T11:03:09Z</dcterms:modified>
</cp:coreProperties>
</file>