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8" r:id="rId1"/>
  </p:sldMasterIdLst>
  <p:sldIdLst>
    <p:sldId id="256" r:id="rId2"/>
    <p:sldId id="262" r:id="rId3"/>
    <p:sldId id="257" r:id="rId4"/>
    <p:sldId id="258" r:id="rId5"/>
    <p:sldId id="265" r:id="rId6"/>
    <p:sldId id="267" r:id="rId7"/>
    <p:sldId id="259" r:id="rId8"/>
    <p:sldId id="268" r:id="rId9"/>
    <p:sldId id="260" r:id="rId10"/>
    <p:sldId id="263" r:id="rId11"/>
    <p:sldId id="269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67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A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- Rev 0.1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 of the cloned chip if you want to extend max voices more.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Install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dirty="0"/>
              <a:t>.NET Framework 4.7 or later installed on your PC.</a:t>
            </a:r>
          </a:p>
          <a:p>
            <a:pPr lvl="2"/>
            <a:r>
              <a:rPr lang="en-US" altLang="ja-JP" dirty="0"/>
              <a:t>VC++ 2012 Runtime installed on your PC.</a:t>
            </a:r>
          </a:p>
          <a:p>
            <a:pPr lvl="2"/>
            <a:r>
              <a:rPr lang="en-US" altLang="ja-JP" dirty="0"/>
              <a:t>Execute "DelZoneID.ps1“ to remove “</a:t>
            </a:r>
            <a:r>
              <a:rPr lang="en-US" altLang="ja-JP" dirty="0" err="1"/>
              <a:t>Zone.Identifier</a:t>
            </a:r>
            <a:r>
              <a:rPr lang="en-US" altLang="ja-JP" dirty="0"/>
              <a:t>” flag.</a:t>
            </a:r>
          </a:p>
          <a:p>
            <a:pPr lvl="1"/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5481DBE-EE0E-4BAB-ACE1-153A27DC5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822" y="5322194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640</Words>
  <Application>Microsoft Office PowerPoint</Application>
  <PresentationFormat>ワイド画面</PresentationFormat>
  <Paragraphs>106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ウィスプ</vt:lpstr>
      <vt:lpstr>MAmidiMEmo A Virtual S/W Synthesizer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Limit Break</vt:lpstr>
      <vt:lpstr>Trouble Shooting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2021-01-30T12:36:54Z</dcterms:modified>
</cp:coreProperties>
</file>