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6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3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2022/10/18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V4.3.0.0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2974</Words>
  <Application>Microsoft Office PowerPoint</Application>
  <PresentationFormat>ワイド画面</PresentationFormat>
  <Paragraphs>620</Paragraphs>
  <Slides>34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2022-10-18T13:44:42Z</dcterms:modified>
</cp:coreProperties>
</file>