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7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305" r:id="rId23"/>
    <p:sldId id="273" r:id="rId24"/>
    <p:sldId id="303" r:id="rId25"/>
    <p:sldId id="278" r:id="rId26"/>
    <p:sldId id="290" r:id="rId27"/>
    <p:sldId id="295" r:id="rId28"/>
    <p:sldId id="275" r:id="rId29"/>
    <p:sldId id="300" r:id="rId30"/>
    <p:sldId id="299" r:id="rId31"/>
    <p:sldId id="296" r:id="rId32"/>
    <p:sldId id="264" r:id="rId33"/>
    <p:sldId id="279" r:id="rId34"/>
    <p:sldId id="280" r:id="rId35"/>
    <p:sldId id="281" r:id="rId36"/>
    <p:sldId id="282" r:id="rId37"/>
    <p:sldId id="283" r:id="rId38"/>
    <p:sldId id="285" r:id="rId39"/>
    <p:sldId id="284" r:id="rId40"/>
    <p:sldId id="301" r:id="rId41"/>
    <p:sldId id="304" r:id="rId42"/>
    <p:sldId id="288" r:id="rId43"/>
    <p:sldId id="287" r:id="rId44"/>
    <p:sldId id="292" r:id="rId45"/>
    <p:sldId id="29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22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9489-95BA-3DFB-43EF-FCF3BE3B4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170109C-DAE9-FFAC-1DEF-E9CDD6630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5752B1B-4F7C-9EB9-479B-CF3D54480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89363-9CA7-1966-C89F-F2E6B1007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8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6158517/serial-to-usb-cable-ch340-new-driver-not-functioning-with-c-sharp-applicat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au/download/details.aspx?id=30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V5.5.1.0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F2B5-748A-F7DC-3B84-B0E0902E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AC06B-F564-3C7A-CB06-071F96B8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AMIGA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AMIGA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BBEADB-5B56-B052-996B-7C703600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9602788" cy="4513089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AMIGA machine chips via Serial Port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/>
              <a:t>eg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YFFSFDC RS232C USB </a:t>
            </a: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シリアル変換ケーブル 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CH340</a:t>
            </a: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チップ内蔵</a:t>
            </a:r>
            <a:b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</a:b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　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  <a:hlinkClick r:id="rId3"/>
              </a:rPr>
              <a:t>Need to use old driver for CH340 for Windows</a:t>
            </a:r>
            <a:b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</a:b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- DB9 DB25 adapter</a:t>
            </a:r>
            <a:br>
              <a:rPr kumimoji="1" lang="en-US" altLang="ja-JP" dirty="0"/>
            </a:b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Serial Cross Cable(NULL MODEM)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Connect PC and AMIGA directly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UART uses high speed ( 31250 bps ) transfer rate.</a:t>
            </a:r>
            <a:br>
              <a:rPr lang="en-US" altLang="ja-JP" sz="1400" b="1" u="sng" dirty="0">
                <a:solidFill>
                  <a:srgbClr val="FF0000"/>
                </a:solidFill>
              </a:rPr>
            </a:br>
            <a:r>
              <a:rPr lang="en-US" altLang="ja-JP" sz="1400" b="1" u="sng" dirty="0">
                <a:solidFill>
                  <a:srgbClr val="FF0000"/>
                </a:solidFill>
              </a:rPr>
              <a:t>So, you should not launch other apps and so on.</a:t>
            </a:r>
          </a:p>
          <a:p>
            <a:pPr marL="457200" lvl="1" indent="0">
              <a:buNone/>
            </a:pPr>
            <a:r>
              <a:rPr lang="en-US" altLang="ja-JP" sz="1400" dirty="0"/>
              <a:t>NOTE: You can import </a:t>
            </a:r>
            <a:r>
              <a:rPr lang="en-US" altLang="ja-JP" sz="1400" dirty="0" err="1"/>
              <a:t>SoundFont</a:t>
            </a:r>
            <a:r>
              <a:rPr lang="en-US" altLang="ja-JP" sz="1400" dirty="0"/>
              <a:t>(*.sf) file and export imported </a:t>
            </a:r>
            <a:r>
              <a:rPr lang="en-US" altLang="ja-JP" sz="1400" dirty="0" err="1"/>
              <a:t>pcm</a:t>
            </a:r>
            <a:r>
              <a:rPr lang="en-US" altLang="ja-JP" sz="1400" dirty="0"/>
              <a:t> data to “</a:t>
            </a:r>
            <a:r>
              <a:rPr lang="en-US" altLang="ja-JP" sz="1400" dirty="0" err="1"/>
              <a:t>default.vpcm</a:t>
            </a:r>
            <a:r>
              <a:rPr lang="en-US" altLang="ja-JP" sz="1400" dirty="0"/>
              <a:t>” file.</a:t>
            </a:r>
            <a:br>
              <a:rPr lang="en-US" altLang="ja-JP" sz="1400" dirty="0"/>
            </a:br>
            <a:r>
              <a:rPr lang="ja-JP" altLang="en-US" sz="1400" dirty="0"/>
              <a:t>           </a:t>
            </a:r>
            <a:r>
              <a:rPr lang="en-US" altLang="ja-JP" sz="1400" dirty="0"/>
              <a:t>And, the VSIF_AMIGA.exe can read the </a:t>
            </a:r>
            <a:r>
              <a:rPr lang="en-US" altLang="ja-JP" sz="1400" dirty="0" err="1"/>
              <a:t>default.vpcm</a:t>
            </a:r>
            <a:r>
              <a:rPr lang="en-US" altLang="ja-JP" sz="1400" dirty="0"/>
              <a:t> on startup.</a:t>
            </a:r>
            <a:br>
              <a:rPr lang="en-US" altLang="ja-JP" sz="1400" dirty="0"/>
            </a:b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EA8057-B4B0-3A6C-27A1-40F7392A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84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6977"/>
              </p:ext>
            </p:extLst>
          </p:nvPr>
        </p:nvGraphicFramePr>
        <p:xfrm>
          <a:off x="423950" y="1900650"/>
          <a:ext cx="1162424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48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VGMPlay_nes.nes</a:t>
                      </a:r>
                      <a:r>
                        <a:rPr kumimoji="1" lang="en-US" altLang="ja-JP" dirty="0"/>
                        <a:t> 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VGMPlay_nes_fds.fds</a:t>
                      </a:r>
                      <a:r>
                        <a:rPr kumimoji="1" lang="en-US" altLang="ja-JP" dirty="0"/>
                        <a:t> (FDS IMAGE)</a:t>
                      </a:r>
                    </a:p>
                    <a:p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VGMPlay_nes_vrc6.nes (Mapper 24) 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r>
                        <a:rPr kumimoji="1" lang="en-US" altLang="ja-JP" dirty="0"/>
                        <a:t>VGMPlay_nes_mamicart_vrc6.nes</a:t>
                      </a:r>
                      <a:endParaRPr kumimoji="1" lang="en-US" altLang="ja-JP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7192854" y="5868130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1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MEMO:</a:t>
            </a:r>
            <a:br>
              <a:rPr kumimoji="1" lang="en-US" altLang="ja-JP" dirty="0"/>
            </a:br>
            <a:r>
              <a:rPr kumimoji="1" lang="en-US" altLang="ja-JP" dirty="0"/>
              <a:t>FTDI UART NAME &lt;-&gt; Bit Number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3C5B5F-5556-37E9-43A1-1F4903E5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4" t="9251" r="6539" b="3340"/>
          <a:stretch/>
        </p:blipFill>
        <p:spPr>
          <a:xfrm>
            <a:off x="4904509" y="2435629"/>
            <a:ext cx="215299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https://www.microsoft.com/en-au/download/details.aspx?id=30679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Click MAmidiMEmo.exe to run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br>
              <a:rPr kumimoji="1" lang="en-US" altLang="ja-JP" dirty="0"/>
            </a:br>
            <a:r>
              <a:rPr kumimoji="1" lang="en-US" altLang="ja-JP" dirty="0"/>
              <a:t>General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br>
              <a:rPr kumimoji="1" lang="en-US" altLang="ja-JP" dirty="0"/>
            </a:br>
            <a:r>
              <a:rPr kumimoji="1" lang="en-US" altLang="ja-JP" dirty="0"/>
              <a:t>Modulation, Vol, Pan, GPCS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br>
              <a:rPr kumimoji="1" lang="en-US" altLang="ja-JP" dirty="0"/>
            </a:br>
            <a:r>
              <a:rPr kumimoji="1" lang="en-US" altLang="ja-JP" dirty="0"/>
              <a:t>Hold, </a:t>
            </a:r>
            <a:r>
              <a:rPr kumimoji="1" lang="en-US" altLang="ja-JP" dirty="0" err="1"/>
              <a:t>Portamentom</a:t>
            </a:r>
            <a:r>
              <a:rPr lang="en-US" altLang="ja-JP" dirty="0"/>
              <a:t>, </a:t>
            </a:r>
            <a:r>
              <a:rPr kumimoji="1" lang="en-US" altLang="ja-JP" dirty="0"/>
              <a:t>Modulation, SCCS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4176074" y="1878138"/>
            <a:ext cx="7380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*Enabled only MONO = 1 and </a:t>
            </a:r>
            <a:r>
              <a:rPr kumimoji="1" lang="en-US" altLang="ja-JP" sz="1600" dirty="0" err="1"/>
              <a:t>SlotAssignAlgorithm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RecentlyUsedSlot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br>
              <a:rPr kumimoji="1" lang="en-US" altLang="ja-JP" dirty="0"/>
            </a:br>
            <a:r>
              <a:rPr kumimoji="1" lang="en-US" altLang="ja-JP" dirty="0"/>
              <a:t>NRPN, RPN, Mono, Poly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br>
              <a:rPr kumimoji="1" lang="en-US" altLang="ja-JP" dirty="0"/>
            </a:br>
            <a:r>
              <a:rPr kumimoji="1" lang="en-US" altLang="ja-JP" dirty="0"/>
              <a:t>Pitch, Tune, Modulation Depth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br>
              <a:rPr kumimoji="1" lang="en-US" altLang="ja-JP" dirty="0"/>
            </a:br>
            <a:r>
              <a:rPr kumimoji="1" lang="en-US" altLang="ja-JP" dirty="0"/>
              <a:t>GPCS, SCCS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br>
              <a:rPr lang="en-US" altLang="ja-JP" dirty="0"/>
            </a:br>
            <a:r>
              <a:rPr lang="en-US" altLang="ja-JP" dirty="0"/>
              <a:t>Manage Instruments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br>
              <a:rPr kumimoji="1" lang="en-US" altLang="ja-JP" dirty="0"/>
            </a:br>
            <a:r>
              <a:rPr kumimoji="1" lang="en-US" altLang="ja-JP" dirty="0"/>
              <a:t>XGM Recording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42711"/>
              </p:ext>
            </p:extLst>
          </p:nvPr>
        </p:nvGraphicFramePr>
        <p:xfrm>
          <a:off x="2032000" y="2510192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2158738" y="5772225"/>
            <a:ext cx="10033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sequence, “Stop Rec” is not called and the recording will not stop.</a:t>
            </a:r>
          </a:p>
          <a:p>
            <a:r>
              <a:rPr lang="en-US" altLang="ja-JP" dirty="0"/>
              <a:t>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CDDC3-330D-F7D5-5098-8080740D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1879B-B351-A89B-20CE-B76210AA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9</a:t>
            </a:r>
            <a:br>
              <a:rPr kumimoji="1" lang="en-US" altLang="ja-JP" dirty="0"/>
            </a:br>
            <a:r>
              <a:rPr kumimoji="1" lang="en-US" altLang="ja-JP" dirty="0"/>
              <a:t>XGM2 Recording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D8E8FE-0750-53D5-B42B-42D975ED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2BFF27-9B49-6848-AE60-4D3853F53A11}"/>
              </a:ext>
            </a:extLst>
          </p:cNvPr>
          <p:cNvSpPr txBox="1"/>
          <p:nvPr/>
        </p:nvSpPr>
        <p:spPr>
          <a:xfrm>
            <a:off x="2158738" y="5772225"/>
            <a:ext cx="10033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sequence, “Stop Rec” is not called and the recording will not stop.</a:t>
            </a:r>
          </a:p>
          <a:p>
            <a:r>
              <a:rPr lang="en-US" altLang="ja-JP" dirty="0"/>
              <a:t>Please press the XGM2 recording button manually.</a:t>
            </a:r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A6E7CD6-BA5E-D986-6D1C-A4DD27586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59348"/>
              </p:ext>
            </p:extLst>
          </p:nvPr>
        </p:nvGraphicFramePr>
        <p:xfrm>
          <a:off x="2032000" y="2510192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XGM2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372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14732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AY8910(ID11), YM2608(ID23)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3008692" y="4453732"/>
            <a:ext cx="79432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try 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//Check connection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-&gt;call("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", (unsigned char)0, (unsigned char)0, (unsigned int)0, (unsigned int)0);</a:t>
            </a:r>
          </a:p>
          <a:p>
            <a:r>
              <a:rPr lang="en-US" altLang="ja-JP" sz="100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} catch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(...) { //Failed 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7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11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9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port(But, may not working properly. Recommend commenting out this line.)</a:t>
            </a:r>
            <a:endParaRPr kumimoji="1" lang="ja-JP" altLang="en-US" sz="10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50" y="3429000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3BC414-8C68-36B2-CD7E-EC4A99393D3E}"/>
              </a:ext>
            </a:extLst>
          </p:cNvPr>
          <p:cNvCxnSpPr>
            <a:cxnSpLocks/>
          </p:cNvCxnSpPr>
          <p:nvPr/>
        </p:nvCxnSpPr>
        <p:spPr>
          <a:xfrm>
            <a:off x="6521570" y="3191774"/>
            <a:ext cx="3393056" cy="5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4266</Words>
  <Application>Microsoft Office PowerPoint</Application>
  <PresentationFormat>ワイド画面</PresentationFormat>
  <Paragraphs>754</Paragraphs>
  <Slides>45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5" baseType="lpstr">
      <vt:lpstr>Hiragino Kaku Gothic ProN</vt:lpstr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 - AMIGA) for AMIGA</vt:lpstr>
      <vt:lpstr>VGM Sound Interface(VSIF) Settings</vt:lpstr>
      <vt:lpstr>VGM Sound Interface(VSIF) for Famicom spec</vt:lpstr>
      <vt:lpstr>MEMO: FTDI UART NAME &lt;-&gt; Bit Number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 General</vt:lpstr>
      <vt:lpstr>MIDI Implementation Chart 2 Modulation, Vol, Pan, GPCS</vt:lpstr>
      <vt:lpstr>MIDI Implementation Chart 3 Hold, Portamentom, Modulation, SCCS</vt:lpstr>
      <vt:lpstr>MIDI Implementation Chart 4 NRPN, RPN, Mono, Poly</vt:lpstr>
      <vt:lpstr>MIDI Implementation Chart 5 Pitch, Tune, Modulation Depth</vt:lpstr>
      <vt:lpstr>MIDI Implementation Chart 6 GPCS, SCCS</vt:lpstr>
      <vt:lpstr>MIDI Implementation Chart 7 Manage Instruments</vt:lpstr>
      <vt:lpstr>MIDI Implementation Chart 8 XGM Recording</vt:lpstr>
      <vt:lpstr>MIDI Implementation Chart 9 XGM2 Recording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2025-04-07T15:11:33Z</dcterms:modified>
</cp:coreProperties>
</file>