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21"/>
  </p:notesMasterIdLst>
  <p:sldIdLst>
    <p:sldId id="256" r:id="rId2"/>
    <p:sldId id="262" r:id="rId3"/>
    <p:sldId id="257" r:id="rId4"/>
    <p:sldId id="258" r:id="rId5"/>
    <p:sldId id="265" r:id="rId6"/>
    <p:sldId id="267" r:id="rId7"/>
    <p:sldId id="259" r:id="rId8"/>
    <p:sldId id="268" r:id="rId9"/>
    <p:sldId id="260" r:id="rId10"/>
    <p:sldId id="263" r:id="rId11"/>
    <p:sldId id="271" r:id="rId12"/>
    <p:sldId id="270" r:id="rId13"/>
    <p:sldId id="269" r:id="rId14"/>
    <p:sldId id="272" r:id="rId15"/>
    <p:sldId id="274" r:id="rId16"/>
    <p:sldId id="277" r:id="rId17"/>
    <p:sldId id="273" r:id="rId18"/>
    <p:sldId id="275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6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Rev 0.4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3094"/>
            <a:ext cx="1133522" cy="285750"/>
          </a:xfrm>
          <a:prstGeom prst="bentConnector3">
            <a:avLst>
              <a:gd name="adj1" fmla="val 5483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2"/>
            <a:ext cx="1060550" cy="311309"/>
          </a:xfrm>
          <a:prstGeom prst="bentConnector3">
            <a:avLst>
              <a:gd name="adj1" fmla="val 44836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29007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17115" y="5413023"/>
            <a:ext cx="0" cy="340077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to your FLASH Cart.</a:t>
            </a:r>
          </a:p>
          <a:p>
            <a:pPr marL="457200" lvl="1" indent="0">
              <a:buNone/>
            </a:pPr>
            <a:r>
              <a:rPr lang="en-US" altLang="ja-JP" sz="1300" dirty="0"/>
              <a:t>*VGMPlay_nes_vrc6/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481DCC-C69C-4094-8F11-85281F2345A8}"/>
              </a:ext>
            </a:extLst>
          </p:cNvPr>
          <p:cNvSpPr txBox="1"/>
          <p:nvPr/>
        </p:nvSpPr>
        <p:spPr>
          <a:xfrm>
            <a:off x="3045229" y="5952574"/>
            <a:ext cx="61015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600" dirty="0">
                <a:solidFill>
                  <a:srgbClr val="FF0000"/>
                </a:solidFill>
              </a:rPr>
            </a:br>
            <a:r>
              <a:rPr lang="en-US" altLang="ja-JP" sz="16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Check to connect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sz="1600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7</a:t>
            </a:r>
            <a:r>
              <a:rPr kumimoji="1" lang="ja-JP" altLang="en-US" sz="1600" dirty="0">
                <a:solidFill>
                  <a:srgbClr val="7030A0"/>
                </a:solidFill>
              </a:rPr>
              <a:t>～</a:t>
            </a:r>
            <a:r>
              <a:rPr kumimoji="1" lang="en-US" altLang="ja-JP" sz="1600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sz="1600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0 is max accuracy but so heavy.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068293" y="1672955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for UART: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600" dirty="0">
                <a:solidFill>
                  <a:srgbClr val="7030A0"/>
                </a:solidFill>
              </a:rPr>
              <a:t>#</a:t>
            </a:r>
            <a:r>
              <a:rPr kumimoji="1" lang="en-US" altLang="ja-JP" sz="1600" dirty="0"/>
              <a:t> </a:t>
            </a:r>
          </a:p>
          <a:p>
            <a:r>
              <a:rPr kumimoji="1" lang="en-US" altLang="ja-JP" sz="1600" dirty="0"/>
              <a:t>for FTDI2xxx: </a:t>
            </a:r>
            <a:r>
              <a:rPr kumimoji="1" lang="en-US" altLang="ja-JP" sz="1600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1289</Words>
  <Application>Microsoft Office PowerPoint</Application>
  <PresentationFormat>ワイド画面</PresentationFormat>
  <Paragraphs>197</Paragraphs>
  <Slides>19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游ゴシック</vt:lpstr>
      <vt:lpstr>Arial</vt:lpstr>
      <vt:lpstr>Century Gothic</vt:lpstr>
      <vt:lpstr>Wingdings 3</vt:lpstr>
      <vt:lpstr>ウィスプ</vt:lpstr>
      <vt:lpstr>MAmidiMEmo The Virtual S/W Synthesizer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 - UART) for Genesis/SMS</vt:lpstr>
      <vt:lpstr>VGM Sound Interface(VSIF - FTDI) for Genesis</vt:lpstr>
      <vt:lpstr>VGM Sound Interface(VSIF - FTDI) for Famicom</vt:lpstr>
      <vt:lpstr>VGM Sound Interface(VSIF) Settings</vt:lpstr>
      <vt:lpstr>VGMPlayer</vt:lpstr>
      <vt:lpstr>Trouble Shooting for MAmi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2021-06-26T02:03:07Z</dcterms:modified>
</cp:coreProperties>
</file>