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5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303" r:id="rId24"/>
    <p:sldId id="278" r:id="rId25"/>
    <p:sldId id="290" r:id="rId26"/>
    <p:sldId id="295" r:id="rId27"/>
    <p:sldId id="275" r:id="rId28"/>
    <p:sldId id="300" r:id="rId29"/>
    <p:sldId id="299" r:id="rId30"/>
    <p:sldId id="296" r:id="rId31"/>
    <p:sldId id="264" r:id="rId32"/>
    <p:sldId id="279" r:id="rId33"/>
    <p:sldId id="280" r:id="rId34"/>
    <p:sldId id="281" r:id="rId35"/>
    <p:sldId id="282" r:id="rId36"/>
    <p:sldId id="283" r:id="rId37"/>
    <p:sldId id="285" r:id="rId38"/>
    <p:sldId id="284" r:id="rId39"/>
    <p:sldId id="301" r:id="rId40"/>
    <p:sldId id="288" r:id="rId41"/>
    <p:sldId id="287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download/details.aspx?id=30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V4.9.8.1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https://www.microsoft.com/en-au/download/details.aspx?id=30679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Click MAmidiMEmo.exe to run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3930</Words>
  <Application>Microsoft Office PowerPoint</Application>
  <PresentationFormat>ワイド画面</PresentationFormat>
  <Paragraphs>719</Paragraphs>
  <Slides>43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2023-09-09T14:14:24Z</dcterms:modified>
</cp:coreProperties>
</file>