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5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303" r:id="rId24"/>
    <p:sldId id="278" r:id="rId25"/>
    <p:sldId id="290" r:id="rId26"/>
    <p:sldId id="295" r:id="rId27"/>
    <p:sldId id="275" r:id="rId28"/>
    <p:sldId id="300" r:id="rId29"/>
    <p:sldId id="299" r:id="rId30"/>
    <p:sldId id="296" r:id="rId31"/>
    <p:sldId id="264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301" r:id="rId40"/>
    <p:sldId id="288" r:id="rId41"/>
    <p:sldId id="287" r:id="rId42"/>
    <p:sldId id="292" r:id="rId43"/>
    <p:sldId id="293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3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 dirty="0"/>
              <a:t> V5.0.1.0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7533404" y="1612612"/>
            <a:ext cx="4023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*Enabled only MONO = 1 and </a:t>
            </a:r>
            <a:r>
              <a:rPr kumimoji="1" lang="en-US" altLang="ja-JP" sz="1600" dirty="0" err="1"/>
              <a:t>SlotAssignAlgorithm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RecentlyUsedSlot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48408"/>
              </p:ext>
            </p:extLst>
          </p:nvPr>
        </p:nvGraphicFramePr>
        <p:xfrm>
          <a:off x="2032000" y="2225333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5501640" y="5102275"/>
            <a:ext cx="6099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performance, the recording will not stop. 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4732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AY8910(ID11), YM2608(ID23)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3008692" y="4453732"/>
            <a:ext cx="7943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try 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//Check connection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-&gt;call("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", (unsigned char)0, (unsigned char)0, (unsigned int)0, (unsigned int)0);</a:t>
            </a:r>
          </a:p>
          <a:p>
            <a:r>
              <a:rPr lang="en-US" altLang="ja-JP" sz="100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} catch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(...) { //Failed 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7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11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9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port(But, may not working properly. Recommend commenting out this line.)</a:t>
            </a:r>
            <a:endParaRPr kumimoji="1" lang="ja-JP" altLang="en-US" sz="1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50" y="3429000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3BC414-8C68-36B2-CD7E-EC4A99393D3E}"/>
              </a:ext>
            </a:extLst>
          </p:cNvPr>
          <p:cNvCxnSpPr>
            <a:cxnSpLocks/>
          </p:cNvCxnSpPr>
          <p:nvPr/>
        </p:nvCxnSpPr>
        <p:spPr>
          <a:xfrm>
            <a:off x="6521570" y="3191774"/>
            <a:ext cx="3393056" cy="5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3998</Words>
  <Application>Microsoft Office PowerPoint</Application>
  <PresentationFormat>ワイド画面</PresentationFormat>
  <Paragraphs>723</Paragraphs>
  <Slides>43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43</vt:i4>
      </vt:variant>
    </vt:vector>
  </HeadingPairs>
  <TitlesOfParts>
    <vt:vector size="52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MIDI Implementation Chart 8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2023-12-24T13:30:23Z</dcterms:modified>
</cp:coreProperties>
</file>