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38AA01"/>
    <a:srgbClr val="0B10FF"/>
    <a:srgbClr val="FA0E18"/>
    <a:srgbClr val="2DD123"/>
    <a:srgbClr val="F7F91C"/>
    <a:srgbClr val="FC412B"/>
    <a:srgbClr val="F73C26"/>
    <a:srgbClr val="E93520"/>
    <a:srgbClr val="E83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06" autoAdjust="0"/>
  </p:normalViewPr>
  <p:slideViewPr>
    <p:cSldViewPr snapToGrid="0">
      <p:cViewPr>
        <p:scale>
          <a:sx n="100" d="100"/>
          <a:sy n="100" d="100"/>
        </p:scale>
        <p:origin x="7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5.png"/><Relationship Id="rId10" Type="http://schemas.microsoft.com/office/2007/relationships/hdphoto" Target="../media/hdphoto6.wdp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93DB8AF7-6559-43FB-AD73-78532CBBF611}"/>
              </a:ext>
            </a:extLst>
          </p:cNvPr>
          <p:cNvGrpSpPr/>
          <p:nvPr/>
        </p:nvGrpSpPr>
        <p:grpSpPr>
          <a:xfrm>
            <a:off x="1421918" y="1971057"/>
            <a:ext cx="1387661" cy="615878"/>
            <a:chOff x="1099028" y="2078423"/>
            <a:chExt cx="1387661" cy="615878"/>
          </a:xfrm>
        </p:grpSpPr>
        <p:pic>
          <p:nvPicPr>
            <p:cNvPr id="121" name="図 120">
              <a:extLst>
                <a:ext uri="{FF2B5EF4-FFF2-40B4-BE49-F238E27FC236}">
                  <a16:creationId xmlns:a16="http://schemas.microsoft.com/office/drawing/2014/main" id="{91DCBB89-26D3-4749-9B58-4792DDE0C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22" name="図 121">
              <a:extLst>
                <a:ext uri="{FF2B5EF4-FFF2-40B4-BE49-F238E27FC236}">
                  <a16:creationId xmlns:a16="http://schemas.microsoft.com/office/drawing/2014/main" id="{5DB9373A-3A88-4DD4-960C-7AAB42378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3D75A443-E4DC-4950-8B45-EA8C1AC59D31}"/>
              </a:ext>
            </a:extLst>
          </p:cNvPr>
          <p:cNvGrpSpPr/>
          <p:nvPr/>
        </p:nvGrpSpPr>
        <p:grpSpPr>
          <a:xfrm>
            <a:off x="1656131" y="3352711"/>
            <a:ext cx="1481163" cy="596166"/>
            <a:chOff x="3435854" y="3135518"/>
            <a:chExt cx="1481163" cy="596166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BCAE223E-A958-4E93-87C4-018B3757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5854" y="3135518"/>
              <a:ext cx="1481163" cy="596166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B9C071C-18F3-42B4-AA5E-F3D34F8F95FC}"/>
                </a:ext>
              </a:extLst>
            </p:cNvPr>
            <p:cNvSpPr/>
            <p:nvPr/>
          </p:nvSpPr>
          <p:spPr>
            <a:xfrm>
              <a:off x="3514357" y="3167389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dirty="0">
                  <a:solidFill>
                    <a:schemeClr val="bg1"/>
                  </a:solidFill>
                  <a:latin typeface="Nintender" panose="02000500000000000000" pitchFamily="2" charset="0"/>
                </a:rPr>
                <a:t>R</a:t>
              </a:r>
              <a:r>
                <a:rPr lang="en-US" altLang="ja-JP" dirty="0">
                  <a:solidFill>
                    <a:schemeClr val="bg1"/>
                  </a:solidFill>
                  <a:latin typeface="Nintender" panose="02000500000000000000" pitchFamily="2" charset="0"/>
                </a:rPr>
                <a:t>P2A03</a:t>
              </a:r>
              <a:endParaRPr lang="ja-JP" altLang="en-US" sz="2800" baseline="100000" dirty="0">
                <a:solidFill>
                  <a:schemeClr val="bg1"/>
                </a:solidFill>
                <a:latin typeface="Nintender" panose="02000500000000000000" pitchFamily="2" charset="0"/>
              </a:endParaRPr>
            </a:p>
          </p:txBody>
        </p:sp>
        <p:sp>
          <p:nvSpPr>
            <p:cNvPr id="9" name="フローチャート: 端子 8">
              <a:extLst>
                <a:ext uri="{FF2B5EF4-FFF2-40B4-BE49-F238E27FC236}">
                  <a16:creationId xmlns:a16="http://schemas.microsoft.com/office/drawing/2014/main" id="{9B427C14-1CCD-4F50-9B34-F62BC82857DE}"/>
                </a:ext>
              </a:extLst>
            </p:cNvPr>
            <p:cNvSpPr/>
            <p:nvPr/>
          </p:nvSpPr>
          <p:spPr>
            <a:xfrm>
              <a:off x="3501410" y="3201133"/>
              <a:ext cx="1350050" cy="464934"/>
            </a:xfrm>
            <a:prstGeom prst="flowChartTerminator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55630BB-F577-44AE-9ABA-297D50F0ADD5}"/>
                </a:ext>
              </a:extLst>
            </p:cNvPr>
            <p:cNvSpPr/>
            <p:nvPr/>
          </p:nvSpPr>
          <p:spPr>
            <a:xfrm>
              <a:off x="4631061" y="3361339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800" baseline="100000" dirty="0">
                  <a:solidFill>
                    <a:schemeClr val="bg1"/>
                  </a:solidFill>
                  <a:latin typeface="Nintender" panose="02000500000000000000" pitchFamily="2" charset="0"/>
                </a:rPr>
                <a:t>®</a:t>
              </a:r>
              <a:endParaRPr lang="ja-JP" altLang="en-US" dirty="0"/>
            </a:p>
          </p:txBody>
        </p:sp>
      </p:grp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93" y="5227456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" t="14551" r="57437" b="34781"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7339D5B-52D2-470E-BC32-B77E2C3A64B3}"/>
              </a:ext>
            </a:extLst>
          </p:cNvPr>
          <p:cNvSpPr/>
          <p:nvPr/>
        </p:nvSpPr>
        <p:spPr>
          <a:xfrm>
            <a:off x="8461137" y="4799783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C3BE605-B9F5-45EA-9FD5-39763655F0A1}"/>
              </a:ext>
            </a:extLst>
          </p:cNvPr>
          <p:cNvSpPr/>
          <p:nvPr/>
        </p:nvSpPr>
        <p:spPr>
          <a:xfrm>
            <a:off x="8419832" y="4753318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6F46157-D149-4D3F-9E2A-74442AE6528B}"/>
              </a:ext>
            </a:extLst>
          </p:cNvPr>
          <p:cNvSpPr/>
          <p:nvPr/>
        </p:nvSpPr>
        <p:spPr>
          <a:xfrm>
            <a:off x="8990739" y="5633333"/>
            <a:ext cx="151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spc="-150" dirty="0">
                <a:solidFill>
                  <a:srgbClr val="C00000"/>
                </a:solidFill>
                <a:latin typeface="Tondo" panose="02000500000000000000" pitchFamily="2" charset="0"/>
              </a:rPr>
              <a:t>Beep</a:t>
            </a:r>
            <a:endParaRPr lang="ja-JP" altLang="en-US" sz="2800" spc="-150" dirty="0">
              <a:solidFill>
                <a:srgbClr val="C00000"/>
              </a:solidFill>
              <a:latin typeface="Tondo" panose="02000500000000000000" pitchFamily="2" charset="0"/>
            </a:endParaRPr>
          </a:p>
        </p:txBody>
      </p:sp>
      <p:pic>
        <p:nvPicPr>
          <p:cNvPr id="225" name="図 224">
            <a:extLst>
              <a:ext uri="{FF2B5EF4-FFF2-40B4-BE49-F238E27FC236}">
                <a16:creationId xmlns:a16="http://schemas.microsoft.com/office/drawing/2014/main" id="{6AC67F7F-7AC1-43DB-8435-429AB23C1D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2264" y="3093033"/>
            <a:ext cx="594950" cy="291549"/>
          </a:xfrm>
          <a:prstGeom prst="rect">
            <a:avLst/>
          </a:prstGeom>
        </p:spPr>
      </p:pic>
      <p:pic>
        <p:nvPicPr>
          <p:cNvPr id="227" name="図 226">
            <a:extLst>
              <a:ext uri="{FF2B5EF4-FFF2-40B4-BE49-F238E27FC236}">
                <a16:creationId xmlns:a16="http://schemas.microsoft.com/office/drawing/2014/main" id="{11E20235-76DB-432B-850F-3305F6C0C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5" y="2745355"/>
            <a:ext cx="609685" cy="304843"/>
          </a:xfrm>
          <a:prstGeom prst="rect">
            <a:avLst/>
          </a:prstGeom>
        </p:spPr>
      </p:pic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3D94DD07-EB16-4B9A-B63F-949D73E3CA28}"/>
              </a:ext>
            </a:extLst>
          </p:cNvPr>
          <p:cNvGrpSpPr/>
          <p:nvPr/>
        </p:nvGrpSpPr>
        <p:grpSpPr>
          <a:xfrm>
            <a:off x="228345" y="2269078"/>
            <a:ext cx="628905" cy="279123"/>
            <a:chOff x="1099028" y="2078423"/>
            <a:chExt cx="1387661" cy="615878"/>
          </a:xfrm>
        </p:grpSpPr>
        <p:pic>
          <p:nvPicPr>
            <p:cNvPr id="149" name="図 148">
              <a:extLst>
                <a:ext uri="{FF2B5EF4-FFF2-40B4-BE49-F238E27FC236}">
                  <a16:creationId xmlns:a16="http://schemas.microsoft.com/office/drawing/2014/main" id="{7A5A837B-838C-4E46-AD82-582F5A411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50" name="図 149">
              <a:extLst>
                <a:ext uri="{FF2B5EF4-FFF2-40B4-BE49-F238E27FC236}">
                  <a16:creationId xmlns:a16="http://schemas.microsoft.com/office/drawing/2014/main" id="{C95E8D0C-D50A-444D-9246-86F847174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25FBDDD-039D-4390-8F6B-02121036DD38}"/>
              </a:ext>
            </a:extLst>
          </p:cNvPr>
          <p:cNvGrpSpPr/>
          <p:nvPr/>
        </p:nvGrpSpPr>
        <p:grpSpPr>
          <a:xfrm>
            <a:off x="429026" y="1351997"/>
            <a:ext cx="3315211" cy="1044786"/>
            <a:chOff x="3288136" y="1757681"/>
            <a:chExt cx="3315211" cy="10447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53208D-3440-466E-858B-FB22A0186960}"/>
                </a:ext>
              </a:extLst>
            </p:cNvPr>
            <p:cNvSpPr/>
            <p:nvPr/>
          </p:nvSpPr>
          <p:spPr>
            <a:xfrm>
              <a:off x="3288136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9FEB278-D6FA-4783-BF48-F3766181D919}"/>
                </a:ext>
              </a:extLst>
            </p:cNvPr>
            <p:cNvSpPr/>
            <p:nvPr/>
          </p:nvSpPr>
          <p:spPr>
            <a:xfrm>
              <a:off x="4030766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57DA32C-36CC-4D6B-84C0-C16483A264C2}"/>
                </a:ext>
              </a:extLst>
            </p:cNvPr>
            <p:cNvSpPr/>
            <p:nvPr/>
          </p:nvSpPr>
          <p:spPr>
            <a:xfrm>
              <a:off x="3647440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93CD2D2-DA28-4646-AC61-6EF91789C578}"/>
                </a:ext>
              </a:extLst>
            </p:cNvPr>
            <p:cNvSpPr/>
            <p:nvPr/>
          </p:nvSpPr>
          <p:spPr>
            <a:xfrm>
              <a:off x="4414092" y="1757681"/>
              <a:ext cx="1055253" cy="10447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51D49ADF-AB9C-4667-B1E9-FDAAC2147563}"/>
                </a:ext>
              </a:extLst>
            </p:cNvPr>
            <p:cNvSpPr/>
            <p:nvPr/>
          </p:nvSpPr>
          <p:spPr>
            <a:xfrm rot="5400000">
              <a:off x="5933899" y="2133019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FD46A35-1FE3-4D83-8E58-84F14EB14034}"/>
                </a:ext>
              </a:extLst>
            </p:cNvPr>
            <p:cNvSpPr/>
            <p:nvPr/>
          </p:nvSpPr>
          <p:spPr>
            <a:xfrm rot="5400000">
              <a:off x="5944170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7F404D1-BCB2-4F23-AD67-121A5E68D63A}"/>
                </a:ext>
              </a:extLst>
            </p:cNvPr>
            <p:cNvSpPr/>
            <p:nvPr/>
          </p:nvSpPr>
          <p:spPr>
            <a:xfrm rot="16200000">
              <a:off x="5932159" y="1388087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AF12156-EF79-447B-BDEF-DE5352AF6A11}"/>
              </a:ext>
            </a:extLst>
          </p:cNvPr>
          <p:cNvGrpSpPr/>
          <p:nvPr/>
        </p:nvGrpSpPr>
        <p:grpSpPr>
          <a:xfrm>
            <a:off x="460740" y="2714431"/>
            <a:ext cx="3004408" cy="1018526"/>
            <a:chOff x="460740" y="2714431"/>
            <a:chExt cx="3004408" cy="101852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5DAB938-FF35-461F-BB75-44C1768CCE93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19" name="部分円 18">
                <a:extLst>
                  <a:ext uri="{FF2B5EF4-FFF2-40B4-BE49-F238E27FC236}">
                    <a16:creationId xmlns:a16="http://schemas.microsoft.com/office/drawing/2014/main" id="{559E5BEA-E307-489E-BB35-450D567DD6B2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ED7D8BF9-707D-4D20-B633-23108D996EF8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62FE1AB7-6AAA-4BE5-B877-C07E781FEF27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C6C5C66-1C0E-4DD7-83D0-0E92A85676A0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5C6C3261-6E5F-49B0-8E56-800F08E69820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部分円 38">
                <a:extLst>
                  <a:ext uri="{FF2B5EF4-FFF2-40B4-BE49-F238E27FC236}">
                    <a16:creationId xmlns:a16="http://schemas.microsoft.com/office/drawing/2014/main" id="{768B0311-40F9-4D0B-8063-6F8C4D4FDFE4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EA4993E9-51AC-4CB0-9047-6A0AF2E2939E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99A24F43-DBE0-4002-A3A0-61EF8949A20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8507D519-6355-46A3-B3C3-3495975B9B0D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CED06221-FB3F-4C50-B714-F5BE28FFC671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3E035-5FA6-4B22-89DE-A268F79F0D94}"/>
              </a:ext>
            </a:extLst>
          </p:cNvPr>
          <p:cNvGrpSpPr/>
          <p:nvPr/>
        </p:nvGrpSpPr>
        <p:grpSpPr>
          <a:xfrm>
            <a:off x="467661" y="4018690"/>
            <a:ext cx="3230212" cy="1022215"/>
            <a:chOff x="467661" y="4018690"/>
            <a:chExt cx="3230212" cy="1022215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B5055D17-E977-4B77-82CA-984B4AC469B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34024253-766D-4D2E-8AB6-88D6B5CEE35B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0BD5BD64-DBA6-4110-A0B0-B4242F1AA92C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AEBEA07F-92B5-48FE-9291-0EA43455EDC7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D58DA560-F528-4FE5-A3FD-D4E04F35A6D7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DEB6531D-AB6F-4108-B231-B0B1735E4271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部分円 52">
                <a:extLst>
                  <a:ext uri="{FF2B5EF4-FFF2-40B4-BE49-F238E27FC236}">
                    <a16:creationId xmlns:a16="http://schemas.microsoft.com/office/drawing/2014/main" id="{C9CB706C-21C3-4108-95A2-8A7270C7C8A0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872947DB-FC50-4D2A-BA95-1F7F0A64D8AE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24923C02-1ED9-4292-9862-8BDAB185FE03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70922B06-9BF1-48F4-96DC-6FD7F767981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5D4F6A8-88F9-4D0A-9DF1-44CA30DF7473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E32FD6-38BF-4484-A271-17637B0C9B35}"/>
              </a:ext>
            </a:extLst>
          </p:cNvPr>
          <p:cNvSpPr/>
          <p:nvPr/>
        </p:nvSpPr>
        <p:spPr>
          <a:xfrm>
            <a:off x="4359166" y="809105"/>
            <a:ext cx="254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rPr>
              <a:t>C140</a:t>
            </a:r>
            <a:endParaRPr lang="ja-JP" altLang="en-US" sz="7200" b="1" dirty="0">
              <a:ln w="28575">
                <a:solidFill>
                  <a:schemeClr val="bg2">
                    <a:lumMod val="2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43000">
                    <a:srgbClr val="0070C0"/>
                  </a:gs>
                  <a:gs pos="55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>
                <a:outerShdw dist="127000" dir="2700000" algn="tl" rotWithShape="0">
                  <a:schemeClr val="bg2">
                    <a:lumMod val="25000"/>
                  </a:schemeClr>
                </a:outerShdw>
              </a:effectLst>
              <a:latin typeface="Showcard Gothic" panose="04020904020102020604" pitchFamily="82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306A972-02B0-460B-AF3C-BCA2FA5F47C4}"/>
              </a:ext>
            </a:extLst>
          </p:cNvPr>
          <p:cNvGrpSpPr/>
          <p:nvPr/>
        </p:nvGrpSpPr>
        <p:grpSpPr>
          <a:xfrm>
            <a:off x="7468701" y="682897"/>
            <a:ext cx="2377153" cy="1338200"/>
            <a:chOff x="7761136" y="3490265"/>
            <a:chExt cx="2377153" cy="13382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4E83727-3ED8-400C-8E75-11DFA4A7BD77}"/>
                </a:ext>
              </a:extLst>
            </p:cNvPr>
            <p:cNvSpPr/>
            <p:nvPr/>
          </p:nvSpPr>
          <p:spPr>
            <a:xfrm rot="20700000">
              <a:off x="7761136" y="3628136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C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BC8CD9-75F6-4545-8CDE-6D40D162E486}"/>
                </a:ext>
              </a:extLst>
            </p:cNvPr>
            <p:cNvSpPr/>
            <p:nvPr/>
          </p:nvSpPr>
          <p:spPr>
            <a:xfrm rot="21300000">
              <a:off x="8264577" y="3490265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1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293736-3DB3-4863-8FF7-75ADA52CF9E0}"/>
                </a:ext>
              </a:extLst>
            </p:cNvPr>
            <p:cNvSpPr/>
            <p:nvPr/>
          </p:nvSpPr>
          <p:spPr>
            <a:xfrm rot="300000">
              <a:off x="8819730" y="3496448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4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101570-FE35-4CCC-A6FB-9675EBA144BC}"/>
                </a:ext>
              </a:extLst>
            </p:cNvPr>
            <p:cNvSpPr/>
            <p:nvPr/>
          </p:nvSpPr>
          <p:spPr>
            <a:xfrm rot="900000">
              <a:off x="9413075" y="3549433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0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</p:grpSp>
      <p:pic>
        <p:nvPicPr>
          <p:cNvPr id="1129" name="Picture 105" descr="「pcエンジン ロゴ」の画像検索結果&quot;">
            <a:extLst>
              <a:ext uri="{FF2B5EF4-FFF2-40B4-BE49-F238E27FC236}">
                <a16:creationId xmlns:a16="http://schemas.microsoft.com/office/drawing/2014/main" id="{7F5550D6-4D8C-4D7D-B71F-8B7C4122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42" y="186665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6" name="グループ化 1105">
            <a:extLst>
              <a:ext uri="{FF2B5EF4-FFF2-40B4-BE49-F238E27FC236}">
                <a16:creationId xmlns:a16="http://schemas.microsoft.com/office/drawing/2014/main" id="{54A6AD08-2A49-414B-AA8F-B215B75280F5}"/>
              </a:ext>
            </a:extLst>
          </p:cNvPr>
          <p:cNvGrpSpPr/>
          <p:nvPr/>
        </p:nvGrpSpPr>
        <p:grpSpPr>
          <a:xfrm>
            <a:off x="3972111" y="4743288"/>
            <a:ext cx="2977454" cy="1475700"/>
            <a:chOff x="5988250" y="4332798"/>
            <a:chExt cx="2977454" cy="1475700"/>
          </a:xfrm>
        </p:grpSpPr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4F04E2C4-3A30-4C8C-869D-26426E81F2DC}"/>
                </a:ext>
              </a:extLst>
            </p:cNvPr>
            <p:cNvSpPr/>
            <p:nvPr/>
          </p:nvSpPr>
          <p:spPr>
            <a:xfrm>
              <a:off x="5988250" y="488516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>
                  <a:ln w="57150">
                    <a:solidFill>
                      <a:srgbClr val="FC412B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6280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4A32F7DF-D357-4D29-B056-1BAC76735517}"/>
                </a:ext>
              </a:extLst>
            </p:cNvPr>
            <p:cNvSpPr/>
            <p:nvPr/>
          </p:nvSpPr>
          <p:spPr>
            <a:xfrm>
              <a:off x="5988250" y="433279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 err="1">
                  <a:ln w="0"/>
                  <a:solidFill>
                    <a:srgbClr val="FC412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HuC</a:t>
              </a:r>
              <a:endParaRPr lang="en-US" altLang="ja-JP" sz="5400" dirty="0">
                <a:ln w="0"/>
                <a:solidFill>
                  <a:srgbClr val="FC41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sion GT-R Condensed" panose="02000500000000000000" pitchFamily="2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9F7BB27-AD88-4D5A-84F8-CDB5231CF5CD}"/>
              </a:ext>
            </a:extLst>
          </p:cNvPr>
          <p:cNvGrpSpPr/>
          <p:nvPr/>
        </p:nvGrpSpPr>
        <p:grpSpPr>
          <a:xfrm>
            <a:off x="7748542" y="1798974"/>
            <a:ext cx="3896618" cy="2904911"/>
            <a:chOff x="7748542" y="1798974"/>
            <a:chExt cx="3896618" cy="2904911"/>
          </a:xfrm>
        </p:grpSpPr>
        <p:sp>
          <p:nvSpPr>
            <p:cNvPr id="1105" name="楕円 1104">
              <a:extLst>
                <a:ext uri="{FF2B5EF4-FFF2-40B4-BE49-F238E27FC236}">
                  <a16:creationId xmlns:a16="http://schemas.microsoft.com/office/drawing/2014/main" id="{4D91C100-BD4A-4E9D-AE7E-42A07DF17172}"/>
                </a:ext>
              </a:extLst>
            </p:cNvPr>
            <p:cNvSpPr/>
            <p:nvPr/>
          </p:nvSpPr>
          <p:spPr>
            <a:xfrm rot="21013589">
              <a:off x="8099623" y="3004858"/>
              <a:ext cx="3352116" cy="1132410"/>
            </a:xfrm>
            <a:prstGeom prst="ellipse">
              <a:avLst/>
            </a:prstGeom>
            <a:noFill/>
            <a:ln w="38100">
              <a:solidFill>
                <a:srgbClr val="F73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AF110217-FCAA-4873-B80B-859AAC426CF5}"/>
                </a:ext>
              </a:extLst>
            </p:cNvPr>
            <p:cNvSpPr/>
            <p:nvPr/>
          </p:nvSpPr>
          <p:spPr>
            <a:xfrm rot="20608585">
              <a:off x="8843938" y="3687329"/>
              <a:ext cx="898136" cy="554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BBA42480-EE80-4B20-B8EB-6345B7E42867}"/>
                </a:ext>
              </a:extLst>
            </p:cNvPr>
            <p:cNvSpPr/>
            <p:nvPr/>
          </p:nvSpPr>
          <p:spPr>
            <a:xfrm>
              <a:off x="8750376" y="2723219"/>
              <a:ext cx="1869279" cy="662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7" name="正方形/長方形 1106">
              <a:extLst>
                <a:ext uri="{FF2B5EF4-FFF2-40B4-BE49-F238E27FC236}">
                  <a16:creationId xmlns:a16="http://schemas.microsoft.com/office/drawing/2014/main" id="{F77F684F-8303-4EF9-A99E-5E1F14878A2F}"/>
                </a:ext>
              </a:extLst>
            </p:cNvPr>
            <p:cNvSpPr/>
            <p:nvPr/>
          </p:nvSpPr>
          <p:spPr>
            <a:xfrm>
              <a:off x="8386602" y="3834663"/>
              <a:ext cx="756475" cy="690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10" name="図 1109">
              <a:extLst>
                <a:ext uri="{FF2B5EF4-FFF2-40B4-BE49-F238E27FC236}">
                  <a16:creationId xmlns:a16="http://schemas.microsoft.com/office/drawing/2014/main" id="{341AA22A-B36D-448A-983A-27DE88FB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8542" y="1798974"/>
              <a:ext cx="3896618" cy="290491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74" name="星: 4 pt 173">
              <a:extLst>
                <a:ext uri="{FF2B5EF4-FFF2-40B4-BE49-F238E27FC236}">
                  <a16:creationId xmlns:a16="http://schemas.microsoft.com/office/drawing/2014/main" id="{C49EAE5D-1636-4914-9F0F-2B50930A50FC}"/>
                </a:ext>
              </a:extLst>
            </p:cNvPr>
            <p:cNvSpPr/>
            <p:nvPr/>
          </p:nvSpPr>
          <p:spPr>
            <a:xfrm rot="3005734">
              <a:off x="10322099" y="2530136"/>
              <a:ext cx="512634" cy="1003424"/>
            </a:xfrm>
            <a:prstGeom prst="star4">
              <a:avLst>
                <a:gd name="adj" fmla="val 12817"/>
              </a:avLst>
            </a:prstGeom>
            <a:solidFill>
              <a:srgbClr val="FC412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A1F95CE0-BDA6-48DB-8F2F-168975EF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21" y="2112859"/>
            <a:ext cx="605651" cy="334008"/>
          </a:xfrm>
          <a:prstGeom prst="rect">
            <a:avLst/>
          </a:prstGeom>
        </p:spPr>
      </p:pic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E9E4365-0FFA-4441-939C-298D8A033826}"/>
              </a:ext>
            </a:extLst>
          </p:cNvPr>
          <p:cNvGrpSpPr/>
          <p:nvPr/>
        </p:nvGrpSpPr>
        <p:grpSpPr>
          <a:xfrm>
            <a:off x="3883138" y="2847072"/>
            <a:ext cx="566894" cy="192183"/>
            <a:chOff x="460740" y="2714431"/>
            <a:chExt cx="3004408" cy="1018526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C6759D05-48FC-4F29-9109-F4881DF6545C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78" name="部分円 77">
                <a:extLst>
                  <a:ext uri="{FF2B5EF4-FFF2-40B4-BE49-F238E27FC236}">
                    <a16:creationId xmlns:a16="http://schemas.microsoft.com/office/drawing/2014/main" id="{67EB304D-9F4F-4973-BC73-501180CD1286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76273EE7-2725-4829-928D-BE5F7FE8F97D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12B41F64-7AA5-4DEB-9952-EA2F3865EB2A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6A76EE0E-8F4A-441C-A439-9CEEE82B3E52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フリーフォーム: 図形 75">
                <a:extLst>
                  <a:ext uri="{FF2B5EF4-FFF2-40B4-BE49-F238E27FC236}">
                    <a16:creationId xmlns:a16="http://schemas.microsoft.com/office/drawing/2014/main" id="{F4F2C9DF-5F7B-4D28-B37D-0AC67FB2DAED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部分円 76">
                <a:extLst>
                  <a:ext uri="{FF2B5EF4-FFF2-40B4-BE49-F238E27FC236}">
                    <a16:creationId xmlns:a16="http://schemas.microsoft.com/office/drawing/2014/main" id="{C6626DB6-AB74-453D-B76A-DA7CCCDC3765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30E46969-7C57-44A1-837C-A102C58FA149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4C2CA980-EF68-4BF5-A7A2-97B32380D88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FE7341CB-136C-40B3-820D-7783D070616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84013544-2ADD-4A98-B36E-25D54AFF5DEB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90A34AF-B34F-40FC-B2FF-9A51C361639D}"/>
              </a:ext>
            </a:extLst>
          </p:cNvPr>
          <p:cNvGrpSpPr/>
          <p:nvPr/>
        </p:nvGrpSpPr>
        <p:grpSpPr>
          <a:xfrm>
            <a:off x="3883271" y="3154572"/>
            <a:ext cx="583345" cy="184602"/>
            <a:chOff x="467661" y="4018690"/>
            <a:chExt cx="3230212" cy="1022215"/>
          </a:xfrm>
        </p:grpSpPr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2A97AB2D-C9CE-4F10-926C-A24A153E6CA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BDBCA2B7-C0CC-4DF2-A441-239106A5C24D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512670D2-561C-4D7B-AFE2-EF6FB88687A7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342BD64-C987-4096-AFC0-FB07448EBCA3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2E754A1A-3A15-49A0-A015-4E721FDA7515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: 図形 87">
                <a:extLst>
                  <a:ext uri="{FF2B5EF4-FFF2-40B4-BE49-F238E27FC236}">
                    <a16:creationId xmlns:a16="http://schemas.microsoft.com/office/drawing/2014/main" id="{EE1BB04B-34C5-43C9-97C7-3AD07E3AE222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部分円 88">
                <a:extLst>
                  <a:ext uri="{FF2B5EF4-FFF2-40B4-BE49-F238E27FC236}">
                    <a16:creationId xmlns:a16="http://schemas.microsoft.com/office/drawing/2014/main" id="{EE966AE9-2E55-4395-B974-CFE0519C82D2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8F93094-835D-4415-BB44-83145FDBDC20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B025A804-384C-4ED4-8423-C01CEE2730CA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62BFCAA-0D1A-40D5-BE55-0DEC340E9418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574524D-045D-4B30-ABD6-A84B9EE6D1BA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F2E6AE90-531F-4C5F-AD7F-083E82FA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608" y="4952048"/>
            <a:ext cx="591035" cy="5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29542DB2-7A25-4995-8F1B-D49C00677025}"/>
              </a:ext>
            </a:extLst>
          </p:cNvPr>
          <p:cNvSpPr/>
          <p:nvPr/>
        </p:nvSpPr>
        <p:spPr>
          <a:xfrm>
            <a:off x="2570287" y="1926992"/>
            <a:ext cx="1321776" cy="650634"/>
          </a:xfrm>
          <a:prstGeom prst="ellipse">
            <a:avLst/>
          </a:prstGeom>
          <a:solidFill>
            <a:srgbClr val="2DD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F217DC8-FB77-45AC-B7CB-85DCB6B036E5}"/>
              </a:ext>
            </a:extLst>
          </p:cNvPr>
          <p:cNvSpPr/>
          <p:nvPr/>
        </p:nvSpPr>
        <p:spPr>
          <a:xfrm>
            <a:off x="1324687" y="1330566"/>
            <a:ext cx="1321776" cy="650634"/>
          </a:xfrm>
          <a:prstGeom prst="ellipse">
            <a:avLst/>
          </a:prstGeom>
          <a:solidFill>
            <a:srgbClr val="F7F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4E1660B-BDA7-48A0-9327-C578FF5A5B93}"/>
              </a:ext>
            </a:extLst>
          </p:cNvPr>
          <p:cNvSpPr/>
          <p:nvPr/>
        </p:nvSpPr>
        <p:spPr>
          <a:xfrm>
            <a:off x="2157046" y="257538"/>
            <a:ext cx="1247060" cy="1247060"/>
          </a:xfrm>
          <a:prstGeom prst="ellipse">
            <a:avLst/>
          </a:pr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C905ECC-9A27-428B-A448-FECE8707DDE1}"/>
              </a:ext>
            </a:extLst>
          </p:cNvPr>
          <p:cNvSpPr/>
          <p:nvPr/>
        </p:nvSpPr>
        <p:spPr>
          <a:xfrm>
            <a:off x="3404106" y="881068"/>
            <a:ext cx="1245600" cy="1245600"/>
          </a:xfrm>
          <a:prstGeom prst="ellipse">
            <a:avLst/>
          </a:pr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5D61EA9-DCC5-4BC6-AF17-99BCC6ECCB1E}"/>
              </a:ext>
            </a:extLst>
          </p:cNvPr>
          <p:cNvGrpSpPr/>
          <p:nvPr/>
        </p:nvGrpSpPr>
        <p:grpSpPr>
          <a:xfrm>
            <a:off x="617485" y="3429000"/>
            <a:ext cx="4691049" cy="2320088"/>
            <a:chOff x="617485" y="3429000"/>
            <a:chExt cx="4691049" cy="232008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CFF0F9E-3D68-47E5-A4C9-FEAD865CE218}"/>
                </a:ext>
              </a:extLst>
            </p:cNvPr>
            <p:cNvSpPr/>
            <p:nvPr/>
          </p:nvSpPr>
          <p:spPr>
            <a:xfrm>
              <a:off x="2570287" y="5098454"/>
              <a:ext cx="1321776" cy="650634"/>
            </a:xfrm>
            <a:prstGeom prst="ellipse">
              <a:avLst/>
            </a:prstGeom>
            <a:solidFill>
              <a:srgbClr val="F7F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7D3FA4F-D5C6-4D8A-9778-666FEE3769E4}"/>
                </a:ext>
              </a:extLst>
            </p:cNvPr>
            <p:cNvSpPr/>
            <p:nvPr/>
          </p:nvSpPr>
          <p:spPr>
            <a:xfrm>
              <a:off x="1324687" y="4502028"/>
              <a:ext cx="1321776" cy="650634"/>
            </a:xfrm>
            <a:prstGeom prst="ellipse">
              <a:avLst/>
            </a:prstGeom>
            <a:solidFill>
              <a:srgbClr val="2DD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697A304-8DA6-43FC-945F-9B5197B574F0}"/>
                </a:ext>
              </a:extLst>
            </p:cNvPr>
            <p:cNvSpPr/>
            <p:nvPr/>
          </p:nvSpPr>
          <p:spPr>
            <a:xfrm>
              <a:off x="2157046" y="3429000"/>
              <a:ext cx="1247060" cy="1247060"/>
            </a:xfrm>
            <a:prstGeom prst="ellipse">
              <a:avLst/>
            </a:prstGeom>
            <a:solidFill>
              <a:srgbClr val="0B1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A1AF767-A3A8-4139-9525-AE53199452D5}"/>
                </a:ext>
              </a:extLst>
            </p:cNvPr>
            <p:cNvSpPr/>
            <p:nvPr/>
          </p:nvSpPr>
          <p:spPr>
            <a:xfrm>
              <a:off x="3404106" y="4052530"/>
              <a:ext cx="1245600" cy="1245600"/>
            </a:xfrm>
            <a:prstGeom prst="ellipse">
              <a:avLst/>
            </a:prstGeom>
            <a:solidFill>
              <a:srgbClr val="FA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81853F-4F8D-4AB1-8267-0E79638E040D}"/>
                </a:ext>
              </a:extLst>
            </p:cNvPr>
            <p:cNvSpPr/>
            <p:nvPr/>
          </p:nvSpPr>
          <p:spPr>
            <a:xfrm>
              <a:off x="617485" y="3975328"/>
              <a:ext cx="4691049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7200" b="1" dirty="0">
                  <a:ln/>
                  <a:solidFill>
                    <a:schemeClr val="tx1">
                      <a:lumMod val="95000"/>
                      <a:lumOff val="5000"/>
                    </a:schemeClr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HandelGothic BT" panose="04030805030B02020C03" pitchFamily="82" charset="0"/>
              </a:endParaRPr>
            </a:p>
          </p:txBody>
        </p:sp>
      </p:grp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52548E4-2B1D-4CCE-98B9-13F3BADF5237}"/>
              </a:ext>
            </a:extLst>
          </p:cNvPr>
          <p:cNvSpPr/>
          <p:nvPr/>
        </p:nvSpPr>
        <p:spPr>
          <a:xfrm>
            <a:off x="8223193" y="972293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0043CECD-2612-42D6-824E-684703EE6777}"/>
              </a:ext>
            </a:extLst>
          </p:cNvPr>
          <p:cNvSpPr/>
          <p:nvPr/>
        </p:nvSpPr>
        <p:spPr>
          <a:xfrm>
            <a:off x="9183504" y="1474804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59FE367-2E30-4BB3-B539-6A51A99EDA69}"/>
              </a:ext>
            </a:extLst>
          </p:cNvPr>
          <p:cNvSpPr/>
          <p:nvPr/>
        </p:nvSpPr>
        <p:spPr>
          <a:xfrm>
            <a:off x="8493567" y="2259000"/>
            <a:ext cx="1092816" cy="5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F900103-5978-4947-AC24-216DA2449B0A}"/>
              </a:ext>
            </a:extLst>
          </p:cNvPr>
          <p:cNvSpPr/>
          <p:nvPr/>
        </p:nvSpPr>
        <p:spPr>
          <a:xfrm>
            <a:off x="7553756" y="1793334"/>
            <a:ext cx="1020861" cy="5025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939CE71-5C66-4DBD-A725-435D12C3F332}"/>
              </a:ext>
            </a:extLst>
          </p:cNvPr>
          <p:cNvGrpSpPr/>
          <p:nvPr/>
        </p:nvGrpSpPr>
        <p:grpSpPr>
          <a:xfrm>
            <a:off x="5483525" y="4133590"/>
            <a:ext cx="5212184" cy="1809750"/>
            <a:chOff x="4374200" y="4520940"/>
            <a:chExt cx="5212184" cy="1809750"/>
          </a:xfrm>
        </p:grpSpPr>
        <p:pic>
          <p:nvPicPr>
            <p:cNvPr id="2" name="Picture 2" descr="「SNES ロゴ」の画像検索結果">
              <a:extLst>
                <a:ext uri="{FF2B5EF4-FFF2-40B4-BE49-F238E27FC236}">
                  <a16:creationId xmlns:a16="http://schemas.microsoft.com/office/drawing/2014/main" id="{2E33C64E-D02E-4B2A-91D1-552A09E2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467" y="4520940"/>
              <a:ext cx="25336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EB54D0A-35E5-4B88-8419-D4DB0D1DE6D2}"/>
                </a:ext>
              </a:extLst>
            </p:cNvPr>
            <p:cNvSpPr/>
            <p:nvPr/>
          </p:nvSpPr>
          <p:spPr>
            <a:xfrm>
              <a:off x="4374200" y="4804531"/>
              <a:ext cx="5212184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8000" b="1" dirty="0">
                  <a:ln/>
                  <a:solidFill>
                    <a:schemeClr val="accent3"/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8000" b="1" dirty="0">
                <a:ln/>
                <a:solidFill>
                  <a:schemeClr val="accent3"/>
                </a:solidFill>
                <a:latin typeface="HandelGothic BT" panose="04030805030B02020C03" pitchFamily="82" charset="0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E9DBC7A4-10B0-450D-9CD8-26679744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54" y="3160652"/>
            <a:ext cx="884466" cy="3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FF95DA5-05B2-47F7-AE82-C2389B0E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5" y="1963374"/>
            <a:ext cx="2381250" cy="97667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1025B0-B35A-48D2-9C69-F1AAA5E5F11F}"/>
              </a:ext>
            </a:extLst>
          </p:cNvPr>
          <p:cNvSpPr/>
          <p:nvPr/>
        </p:nvSpPr>
        <p:spPr>
          <a:xfrm>
            <a:off x="2060576" y="1851547"/>
            <a:ext cx="2381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dirty="0">
                <a:latin typeface="SF Atarian System" panose="00000400000000000000" pitchFamily="2" charset="0"/>
              </a:rPr>
              <a:t>POKEY</a:t>
            </a:r>
            <a:endParaRPr lang="ja-JP" altLang="en-US" sz="7200" dirty="0">
              <a:latin typeface="SF Atarian System" panose="00000400000000000000" pitchFamily="2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89490F5-F260-4372-8601-6F8CE488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89" y="2465749"/>
            <a:ext cx="615978" cy="3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26536D9-FF43-4FA7-B999-0E37A7DB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8831"/>
            <a:ext cx="2438740" cy="221963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9DE9335-9B54-479E-A1BB-48345720B959}"/>
              </a:ext>
            </a:extLst>
          </p:cNvPr>
          <p:cNvGrpSpPr/>
          <p:nvPr/>
        </p:nvGrpSpPr>
        <p:grpSpPr>
          <a:xfrm>
            <a:off x="1752153" y="306387"/>
            <a:ext cx="9408345" cy="4728805"/>
            <a:chOff x="918072" y="-101386"/>
            <a:chExt cx="9408345" cy="4728805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6E650D9-CDD2-4D19-AC94-9AA6797A0B9A}"/>
                </a:ext>
              </a:extLst>
            </p:cNvPr>
            <p:cNvSpPr txBox="1"/>
            <p:nvPr/>
          </p:nvSpPr>
          <p:spPr>
            <a:xfrm>
              <a:off x="918072" y="1980541"/>
              <a:ext cx="94083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600" b="1" spc="-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YM2610B</a:t>
              </a:r>
              <a:endParaRPr kumimoji="1" lang="ja-JP" altLang="en-US" sz="16600" b="1" spc="-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92C24F2-FE04-4F6C-ADDE-D2FCE3DB8AE6}"/>
                </a:ext>
              </a:extLst>
            </p:cNvPr>
            <p:cNvGrpSpPr/>
            <p:nvPr/>
          </p:nvGrpSpPr>
          <p:grpSpPr>
            <a:xfrm>
              <a:off x="3998551" y="-101386"/>
              <a:ext cx="2690250" cy="2690250"/>
              <a:chOff x="805218" y="627798"/>
              <a:chExt cx="2166202" cy="2166202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EEDBE994-C874-4476-A3CB-83F276B0DF53}"/>
                  </a:ext>
                </a:extLst>
              </p:cNvPr>
              <p:cNvSpPr/>
              <p:nvPr/>
            </p:nvSpPr>
            <p:spPr>
              <a:xfrm>
                <a:off x="805218" y="627798"/>
                <a:ext cx="2166202" cy="216620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E944BDE-0D14-4E64-A7DA-F6F898D2F107}"/>
                  </a:ext>
                </a:extLst>
              </p:cNvPr>
              <p:cNvGrpSpPr/>
              <p:nvPr/>
            </p:nvGrpSpPr>
            <p:grpSpPr>
              <a:xfrm flipH="1">
                <a:off x="1055083" y="841726"/>
                <a:ext cx="738338" cy="922921"/>
                <a:chOff x="2831147" y="3868243"/>
                <a:chExt cx="609600" cy="762000"/>
              </a:xfrm>
            </p:grpSpPr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4E594649-782F-4EAC-AF43-676B1186715A}"/>
                    </a:ext>
                  </a:extLst>
                </p:cNvPr>
                <p:cNvSpPr/>
                <p:nvPr/>
              </p:nvSpPr>
              <p:spPr>
                <a:xfrm>
                  <a:off x="2831147" y="3868243"/>
                  <a:ext cx="609600" cy="762000"/>
                </a:xfrm>
                <a:custGeom>
                  <a:avLst/>
                  <a:gdLst>
                    <a:gd name="connsiteX0" fmla="*/ 152400 w 609600"/>
                    <a:gd name="connsiteY0" fmla="*/ 0 h 762000"/>
                    <a:gd name="connsiteX1" fmla="*/ 0 w 609600"/>
                    <a:gd name="connsiteY1" fmla="*/ 205740 h 762000"/>
                    <a:gd name="connsiteX2" fmla="*/ 60960 w 609600"/>
                    <a:gd name="connsiteY2" fmla="*/ 426720 h 762000"/>
                    <a:gd name="connsiteX3" fmla="*/ 297180 w 609600"/>
                    <a:gd name="connsiteY3" fmla="*/ 708660 h 762000"/>
                    <a:gd name="connsiteX4" fmla="*/ 449580 w 609600"/>
                    <a:gd name="connsiteY4" fmla="*/ 762000 h 762000"/>
                    <a:gd name="connsiteX5" fmla="*/ 609600 w 609600"/>
                    <a:gd name="connsiteY5" fmla="*/ 533400 h 762000"/>
                    <a:gd name="connsiteX6" fmla="*/ 594360 w 609600"/>
                    <a:gd name="connsiteY6" fmla="*/ 358140 h 762000"/>
                    <a:gd name="connsiteX7" fmla="*/ 396240 w 609600"/>
                    <a:gd name="connsiteY7" fmla="*/ 38100 h 762000"/>
                    <a:gd name="connsiteX8" fmla="*/ 152400 w 609600"/>
                    <a:gd name="connsiteY8" fmla="*/ 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9600" h="762000">
                      <a:moveTo>
                        <a:pt x="152400" y="0"/>
                      </a:moveTo>
                      <a:lnTo>
                        <a:pt x="0" y="205740"/>
                      </a:lnTo>
                      <a:lnTo>
                        <a:pt x="60960" y="426720"/>
                      </a:lnTo>
                      <a:lnTo>
                        <a:pt x="297180" y="708660"/>
                      </a:lnTo>
                      <a:lnTo>
                        <a:pt x="449580" y="762000"/>
                      </a:lnTo>
                      <a:lnTo>
                        <a:pt x="609600" y="533400"/>
                      </a:lnTo>
                      <a:lnTo>
                        <a:pt x="594360" y="358140"/>
                      </a:lnTo>
                      <a:lnTo>
                        <a:pt x="396240" y="38100"/>
                      </a:lnTo>
                      <a:lnTo>
                        <a:pt x="152400" y="0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DAF799E8-7A66-4D09-B9A1-C50F5AA4EA09}"/>
                    </a:ext>
                  </a:extLst>
                </p:cNvPr>
                <p:cNvSpPr/>
                <p:nvPr/>
              </p:nvSpPr>
              <p:spPr>
                <a:xfrm>
                  <a:off x="3162776" y="4036648"/>
                  <a:ext cx="60325" cy="88900"/>
                </a:xfrm>
                <a:custGeom>
                  <a:avLst/>
                  <a:gdLst>
                    <a:gd name="connsiteX0" fmla="*/ 3175 w 60325"/>
                    <a:gd name="connsiteY0" fmla="*/ 0 h 88900"/>
                    <a:gd name="connsiteX1" fmla="*/ 0 w 60325"/>
                    <a:gd name="connsiteY1" fmla="*/ 66675 h 88900"/>
                    <a:gd name="connsiteX2" fmla="*/ 41275 w 60325"/>
                    <a:gd name="connsiteY2" fmla="*/ 88900 h 88900"/>
                    <a:gd name="connsiteX3" fmla="*/ 60325 w 60325"/>
                    <a:gd name="connsiteY3" fmla="*/ 63500 h 88900"/>
                    <a:gd name="connsiteX4" fmla="*/ 53975 w 60325"/>
                    <a:gd name="connsiteY4" fmla="*/ 6350 h 88900"/>
                    <a:gd name="connsiteX5" fmla="*/ 3175 w 60325"/>
                    <a:gd name="connsiteY5" fmla="*/ 0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325" h="88900">
                      <a:moveTo>
                        <a:pt x="3175" y="0"/>
                      </a:moveTo>
                      <a:lnTo>
                        <a:pt x="0" y="66675"/>
                      </a:lnTo>
                      <a:lnTo>
                        <a:pt x="41275" y="88900"/>
                      </a:lnTo>
                      <a:lnTo>
                        <a:pt x="60325" y="63500"/>
                      </a:lnTo>
                      <a:lnTo>
                        <a:pt x="53975" y="6350"/>
                      </a:lnTo>
                      <a:lnTo>
                        <a:pt x="317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802A3BDC-166F-4700-91DF-950A6D4FD71B}"/>
                    </a:ext>
                  </a:extLst>
                </p:cNvPr>
                <p:cNvSpPr/>
                <p:nvPr/>
              </p:nvSpPr>
              <p:spPr>
                <a:xfrm>
                  <a:off x="2997776" y="4148880"/>
                  <a:ext cx="67782" cy="69297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175 h 66675"/>
                    <a:gd name="connsiteX1" fmla="*/ 10060 w 73025"/>
                    <a:gd name="connsiteY1" fmla="*/ 31064 h 66675"/>
                    <a:gd name="connsiteX2" fmla="*/ 25400 w 73025"/>
                    <a:gd name="connsiteY2" fmla="*/ 66675 h 66675"/>
                    <a:gd name="connsiteX3" fmla="*/ 73025 w 73025"/>
                    <a:gd name="connsiteY3" fmla="*/ 31750 h 66675"/>
                    <a:gd name="connsiteX4" fmla="*/ 69850 w 73025"/>
                    <a:gd name="connsiteY4" fmla="*/ 0 h 66675"/>
                    <a:gd name="connsiteX5" fmla="*/ 0 w 73025"/>
                    <a:gd name="connsiteY5" fmla="*/ 3175 h 66675"/>
                    <a:gd name="connsiteX0" fmla="*/ 0 w 73025"/>
                    <a:gd name="connsiteY0" fmla="*/ 8418 h 71918"/>
                    <a:gd name="connsiteX1" fmla="*/ 10060 w 73025"/>
                    <a:gd name="connsiteY1" fmla="*/ 36307 h 71918"/>
                    <a:gd name="connsiteX2" fmla="*/ 25400 w 73025"/>
                    <a:gd name="connsiteY2" fmla="*/ 71918 h 71918"/>
                    <a:gd name="connsiteX3" fmla="*/ 73025 w 73025"/>
                    <a:gd name="connsiteY3" fmla="*/ 36993 h 71918"/>
                    <a:gd name="connsiteX4" fmla="*/ 56743 w 73025"/>
                    <a:gd name="connsiteY4" fmla="*/ 0 h 71918"/>
                    <a:gd name="connsiteX5" fmla="*/ 0 w 73025"/>
                    <a:gd name="connsiteY5" fmla="*/ 8418 h 71918"/>
                    <a:gd name="connsiteX0" fmla="*/ 0 w 67782"/>
                    <a:gd name="connsiteY0" fmla="*/ 8418 h 71918"/>
                    <a:gd name="connsiteX1" fmla="*/ 4817 w 67782"/>
                    <a:gd name="connsiteY1" fmla="*/ 36307 h 71918"/>
                    <a:gd name="connsiteX2" fmla="*/ 20157 w 67782"/>
                    <a:gd name="connsiteY2" fmla="*/ 71918 h 71918"/>
                    <a:gd name="connsiteX3" fmla="*/ 67782 w 67782"/>
                    <a:gd name="connsiteY3" fmla="*/ 36993 h 71918"/>
                    <a:gd name="connsiteX4" fmla="*/ 51500 w 67782"/>
                    <a:gd name="connsiteY4" fmla="*/ 0 h 71918"/>
                    <a:gd name="connsiteX5" fmla="*/ 0 w 67782"/>
                    <a:gd name="connsiteY5" fmla="*/ 8418 h 71918"/>
                    <a:gd name="connsiteX0" fmla="*/ 0 w 67782"/>
                    <a:gd name="connsiteY0" fmla="*/ 8418 h 69297"/>
                    <a:gd name="connsiteX1" fmla="*/ 4817 w 67782"/>
                    <a:gd name="connsiteY1" fmla="*/ 36307 h 69297"/>
                    <a:gd name="connsiteX2" fmla="*/ 25400 w 67782"/>
                    <a:gd name="connsiteY2" fmla="*/ 69297 h 69297"/>
                    <a:gd name="connsiteX3" fmla="*/ 67782 w 67782"/>
                    <a:gd name="connsiteY3" fmla="*/ 36993 h 69297"/>
                    <a:gd name="connsiteX4" fmla="*/ 51500 w 67782"/>
                    <a:gd name="connsiteY4" fmla="*/ 0 h 69297"/>
                    <a:gd name="connsiteX5" fmla="*/ 0 w 67782"/>
                    <a:gd name="connsiteY5" fmla="*/ 8418 h 69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782" h="69297">
                      <a:moveTo>
                        <a:pt x="0" y="8418"/>
                      </a:moveTo>
                      <a:lnTo>
                        <a:pt x="4817" y="36307"/>
                      </a:lnTo>
                      <a:lnTo>
                        <a:pt x="25400" y="69297"/>
                      </a:lnTo>
                      <a:lnTo>
                        <a:pt x="67782" y="36993"/>
                      </a:lnTo>
                      <a:lnTo>
                        <a:pt x="51500" y="0"/>
                      </a:lnTo>
                      <a:lnTo>
                        <a:pt x="0" y="84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D656C137-3FA4-4A5E-915A-7B8A7A034415}"/>
                    </a:ext>
                  </a:extLst>
                </p:cNvPr>
                <p:cNvSpPr/>
                <p:nvPr/>
              </p:nvSpPr>
              <p:spPr>
                <a:xfrm>
                  <a:off x="3107213" y="4249244"/>
                  <a:ext cx="231775" cy="203200"/>
                </a:xfrm>
                <a:custGeom>
                  <a:avLst/>
                  <a:gdLst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6050 w 231775"/>
                    <a:gd name="connsiteY2" fmla="*/ 158750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24933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13137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1775" h="203200">
                      <a:moveTo>
                        <a:pt x="0" y="146050"/>
                      </a:moveTo>
                      <a:lnTo>
                        <a:pt x="76200" y="161925"/>
                      </a:lnTo>
                      <a:lnTo>
                        <a:pt x="143428" y="153507"/>
                      </a:lnTo>
                      <a:lnTo>
                        <a:pt x="184150" y="98425"/>
                      </a:lnTo>
                      <a:lnTo>
                        <a:pt x="193675" y="76200"/>
                      </a:lnTo>
                      <a:lnTo>
                        <a:pt x="222250" y="0"/>
                      </a:lnTo>
                      <a:lnTo>
                        <a:pt x="231775" y="113137"/>
                      </a:lnTo>
                      <a:lnTo>
                        <a:pt x="168275" y="193675"/>
                      </a:lnTo>
                      <a:lnTo>
                        <a:pt x="63500" y="203200"/>
                      </a:lnTo>
                      <a:lnTo>
                        <a:pt x="0" y="1460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E97AD130-E463-497F-B74D-93DC17DF0B5D}"/>
                  </a:ext>
                </a:extLst>
              </p:cNvPr>
              <p:cNvSpPr/>
              <p:nvPr/>
            </p:nvSpPr>
            <p:spPr>
              <a:xfrm rot="577827">
                <a:off x="1169372" y="1601105"/>
                <a:ext cx="650217" cy="1067871"/>
              </a:xfrm>
              <a:custGeom>
                <a:avLst/>
                <a:gdLst>
                  <a:gd name="connsiteX0" fmla="*/ 0 w 509587"/>
                  <a:gd name="connsiteY0" fmla="*/ 766762 h 766762"/>
                  <a:gd name="connsiteX1" fmla="*/ 33337 w 509587"/>
                  <a:gd name="connsiteY1" fmla="*/ 247650 h 766762"/>
                  <a:gd name="connsiteX2" fmla="*/ 104775 w 509587"/>
                  <a:gd name="connsiteY2" fmla="*/ 171450 h 766762"/>
                  <a:gd name="connsiteX3" fmla="*/ 342900 w 509587"/>
                  <a:gd name="connsiteY3" fmla="*/ 371475 h 766762"/>
                  <a:gd name="connsiteX4" fmla="*/ 409575 w 509587"/>
                  <a:gd name="connsiteY4" fmla="*/ 0 h 766762"/>
                  <a:gd name="connsiteX5" fmla="*/ 419100 w 509587"/>
                  <a:gd name="connsiteY5" fmla="*/ 104775 h 766762"/>
                  <a:gd name="connsiteX6" fmla="*/ 452437 w 509587"/>
                  <a:gd name="connsiteY6" fmla="*/ 42862 h 766762"/>
                  <a:gd name="connsiteX7" fmla="*/ 461962 w 509587"/>
                  <a:gd name="connsiteY7" fmla="*/ 119062 h 766762"/>
                  <a:gd name="connsiteX8" fmla="*/ 509587 w 509587"/>
                  <a:gd name="connsiteY8" fmla="*/ 47625 h 766762"/>
                  <a:gd name="connsiteX9" fmla="*/ 485775 w 509587"/>
                  <a:gd name="connsiteY9" fmla="*/ 714375 h 766762"/>
                  <a:gd name="connsiteX10" fmla="*/ 176212 w 509587"/>
                  <a:gd name="connsiteY10" fmla="*/ 428625 h 766762"/>
                  <a:gd name="connsiteX11" fmla="*/ 0 w 509587"/>
                  <a:gd name="connsiteY11" fmla="*/ 766762 h 766762"/>
                  <a:gd name="connsiteX0" fmla="*/ 0 w 512927"/>
                  <a:gd name="connsiteY0" fmla="*/ 676745 h 714375"/>
                  <a:gd name="connsiteX1" fmla="*/ 36677 w 512927"/>
                  <a:gd name="connsiteY1" fmla="*/ 247650 h 714375"/>
                  <a:gd name="connsiteX2" fmla="*/ 108115 w 512927"/>
                  <a:gd name="connsiteY2" fmla="*/ 171450 h 714375"/>
                  <a:gd name="connsiteX3" fmla="*/ 346240 w 512927"/>
                  <a:gd name="connsiteY3" fmla="*/ 371475 h 714375"/>
                  <a:gd name="connsiteX4" fmla="*/ 412915 w 512927"/>
                  <a:gd name="connsiteY4" fmla="*/ 0 h 714375"/>
                  <a:gd name="connsiteX5" fmla="*/ 422440 w 512927"/>
                  <a:gd name="connsiteY5" fmla="*/ 104775 h 714375"/>
                  <a:gd name="connsiteX6" fmla="*/ 455777 w 512927"/>
                  <a:gd name="connsiteY6" fmla="*/ 42862 h 714375"/>
                  <a:gd name="connsiteX7" fmla="*/ 465302 w 512927"/>
                  <a:gd name="connsiteY7" fmla="*/ 119062 h 714375"/>
                  <a:gd name="connsiteX8" fmla="*/ 512927 w 512927"/>
                  <a:gd name="connsiteY8" fmla="*/ 47625 h 714375"/>
                  <a:gd name="connsiteX9" fmla="*/ 489115 w 512927"/>
                  <a:gd name="connsiteY9" fmla="*/ 714375 h 714375"/>
                  <a:gd name="connsiteX10" fmla="*/ 179552 w 512927"/>
                  <a:gd name="connsiteY10" fmla="*/ 428625 h 714375"/>
                  <a:gd name="connsiteX11" fmla="*/ 0 w 512927"/>
                  <a:gd name="connsiteY11" fmla="*/ 676745 h 714375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6240 w 512927"/>
                  <a:gd name="connsiteY3" fmla="*/ 371475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8829 w 512927"/>
                  <a:gd name="connsiteY3" fmla="*/ 429421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36844"/>
                  <a:gd name="connsiteY0" fmla="*/ 676745 h 881677"/>
                  <a:gd name="connsiteX1" fmla="*/ 36677 w 536844"/>
                  <a:gd name="connsiteY1" fmla="*/ 247650 h 881677"/>
                  <a:gd name="connsiteX2" fmla="*/ 108115 w 536844"/>
                  <a:gd name="connsiteY2" fmla="*/ 171450 h 881677"/>
                  <a:gd name="connsiteX3" fmla="*/ 348829 w 536844"/>
                  <a:gd name="connsiteY3" fmla="*/ 429421 h 881677"/>
                  <a:gd name="connsiteX4" fmla="*/ 412915 w 536844"/>
                  <a:gd name="connsiteY4" fmla="*/ 0 h 881677"/>
                  <a:gd name="connsiteX5" fmla="*/ 422440 w 536844"/>
                  <a:gd name="connsiteY5" fmla="*/ 104775 h 881677"/>
                  <a:gd name="connsiteX6" fmla="*/ 455777 w 536844"/>
                  <a:gd name="connsiteY6" fmla="*/ 42862 h 881677"/>
                  <a:gd name="connsiteX7" fmla="*/ 465302 w 536844"/>
                  <a:gd name="connsiteY7" fmla="*/ 119062 h 881677"/>
                  <a:gd name="connsiteX8" fmla="*/ 536844 w 536844"/>
                  <a:gd name="connsiteY8" fmla="*/ 47837 h 881677"/>
                  <a:gd name="connsiteX9" fmla="*/ 459705 w 536844"/>
                  <a:gd name="connsiteY9" fmla="*/ 881677 h 881677"/>
                  <a:gd name="connsiteX10" fmla="*/ 179552 w 536844"/>
                  <a:gd name="connsiteY10" fmla="*/ 428625 h 881677"/>
                  <a:gd name="connsiteX11" fmla="*/ 0 w 536844"/>
                  <a:gd name="connsiteY11" fmla="*/ 676745 h 881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6844" h="881677">
                    <a:moveTo>
                      <a:pt x="0" y="676745"/>
                    </a:moveTo>
                    <a:lnTo>
                      <a:pt x="36677" y="247650"/>
                    </a:lnTo>
                    <a:lnTo>
                      <a:pt x="108115" y="171450"/>
                    </a:lnTo>
                    <a:lnTo>
                      <a:pt x="348829" y="429421"/>
                    </a:lnTo>
                    <a:lnTo>
                      <a:pt x="412915" y="0"/>
                    </a:lnTo>
                    <a:lnTo>
                      <a:pt x="422440" y="104775"/>
                    </a:lnTo>
                    <a:lnTo>
                      <a:pt x="455777" y="42862"/>
                    </a:lnTo>
                    <a:lnTo>
                      <a:pt x="465302" y="119062"/>
                    </a:lnTo>
                    <a:lnTo>
                      <a:pt x="536844" y="47837"/>
                    </a:lnTo>
                    <a:lnTo>
                      <a:pt x="459705" y="881677"/>
                    </a:lnTo>
                    <a:lnTo>
                      <a:pt x="179552" y="428625"/>
                    </a:lnTo>
                    <a:lnTo>
                      <a:pt x="0" y="676745"/>
                    </a:lnTo>
                    <a:close/>
                  </a:path>
                </a:pathLst>
              </a:custGeom>
              <a:solidFill>
                <a:srgbClr val="029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237C6E9C-6A5E-42BC-A274-5FD1C49301A9}"/>
                  </a:ext>
                </a:extLst>
              </p:cNvPr>
              <p:cNvGrpSpPr/>
              <p:nvPr/>
            </p:nvGrpSpPr>
            <p:grpSpPr>
              <a:xfrm>
                <a:off x="1924969" y="1560558"/>
                <a:ext cx="824495" cy="983973"/>
                <a:chOff x="3003861" y="4638546"/>
                <a:chExt cx="680734" cy="812408"/>
              </a:xfrm>
            </p:grpSpPr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3D0EC6DF-E9EB-4F2C-9422-61EE1162DE56}"/>
                    </a:ext>
                  </a:extLst>
                </p:cNvPr>
                <p:cNvSpPr/>
                <p:nvPr/>
              </p:nvSpPr>
              <p:spPr>
                <a:xfrm>
                  <a:off x="3003861" y="4638546"/>
                  <a:ext cx="680734" cy="812408"/>
                </a:xfrm>
                <a:custGeom>
                  <a:avLst/>
                  <a:gdLst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581025 w 600075"/>
                    <a:gd name="connsiteY5" fmla="*/ 342900 h 652463"/>
                    <a:gd name="connsiteX6" fmla="*/ 600075 w 600075"/>
                    <a:gd name="connsiteY6" fmla="*/ 19050 h 652463"/>
                    <a:gd name="connsiteX7" fmla="*/ 276225 w 600075"/>
                    <a:gd name="connsiteY7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39293 w 600075"/>
                    <a:gd name="connsiteY5" fmla="*/ 471199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99553 w 600075"/>
                    <a:gd name="connsiteY5" fmla="*/ 465522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38003 w 600075"/>
                    <a:gd name="connsiteY6" fmla="*/ 493001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414349 w 600075"/>
                    <a:gd name="connsiteY4" fmla="*/ 462250 h 652463"/>
                    <a:gd name="connsiteX5" fmla="*/ 501741 w 600075"/>
                    <a:gd name="connsiteY5" fmla="*/ 442814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46401 w 600075"/>
                    <a:gd name="connsiteY4" fmla="*/ 559234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594716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59943 w 600075"/>
                    <a:gd name="connsiteY5" fmla="*/ 542675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440369 w 600075"/>
                    <a:gd name="connsiteY10" fmla="*/ 11631 h 652463"/>
                    <a:gd name="connsiteX11" fmla="*/ 276225 w 600075"/>
                    <a:gd name="connsiteY11" fmla="*/ 0 h 652463"/>
                    <a:gd name="connsiteX0" fmla="*/ 276225 w 600075"/>
                    <a:gd name="connsiteY0" fmla="*/ 27399 h 679862"/>
                    <a:gd name="connsiteX1" fmla="*/ 9525 w 600075"/>
                    <a:gd name="connsiteY1" fmla="*/ 356012 h 679862"/>
                    <a:gd name="connsiteX2" fmla="*/ 0 w 600075"/>
                    <a:gd name="connsiteY2" fmla="*/ 603662 h 679862"/>
                    <a:gd name="connsiteX3" fmla="*/ 85725 w 600075"/>
                    <a:gd name="connsiteY3" fmla="*/ 679862 h 679862"/>
                    <a:gd name="connsiteX4" fmla="*/ 296076 w 600075"/>
                    <a:gd name="connsiteY4" fmla="*/ 655231 h 679862"/>
                    <a:gd name="connsiteX5" fmla="*/ 388329 w 600075"/>
                    <a:gd name="connsiteY5" fmla="*/ 584267 h 679862"/>
                    <a:gd name="connsiteX6" fmla="*/ 400157 w 600075"/>
                    <a:gd name="connsiteY6" fmla="*/ 473091 h 679862"/>
                    <a:gd name="connsiteX7" fmla="*/ 501741 w 600075"/>
                    <a:gd name="connsiteY7" fmla="*/ 470213 h 679862"/>
                    <a:gd name="connsiteX8" fmla="*/ 581025 w 600075"/>
                    <a:gd name="connsiteY8" fmla="*/ 370299 h 679862"/>
                    <a:gd name="connsiteX9" fmla="*/ 600075 w 600075"/>
                    <a:gd name="connsiteY9" fmla="*/ 46449 h 679862"/>
                    <a:gd name="connsiteX10" fmla="*/ 429725 w 600075"/>
                    <a:gd name="connsiteY10" fmla="*/ 0 h 679862"/>
                    <a:gd name="connsiteX11" fmla="*/ 276225 w 60007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429725 w 639105"/>
                    <a:gd name="connsiteY10" fmla="*/ 0 h 679862"/>
                    <a:gd name="connsiteX11" fmla="*/ 276225 w 63910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21975 w 639105"/>
                    <a:gd name="connsiteY10" fmla="*/ 60321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46813 w 639105"/>
                    <a:gd name="connsiteY10" fmla="*/ 24839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46813 w 639105"/>
                    <a:gd name="connsiteY10" fmla="*/ 109995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57457 w 639105"/>
                    <a:gd name="connsiteY10" fmla="*/ 85158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5557"/>
                    <a:gd name="connsiteY0" fmla="*/ 112555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76225 w 635557"/>
                    <a:gd name="connsiteY12" fmla="*/ 112555 h 765018"/>
                    <a:gd name="connsiteX0" fmla="*/ 240743 w 635557"/>
                    <a:gd name="connsiteY0" fmla="*/ 169326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40743 w 635557"/>
                    <a:gd name="connsiteY12" fmla="*/ 169326 h 765018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7457 w 635557"/>
                    <a:gd name="connsiteY10" fmla="*/ 5322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0361 w 635557"/>
                    <a:gd name="connsiteY10" fmla="*/ 9225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69984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48695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4268" h="733084">
                      <a:moveTo>
                        <a:pt x="240743" y="137392"/>
                      </a:moveTo>
                      <a:lnTo>
                        <a:pt x="9525" y="409234"/>
                      </a:lnTo>
                      <a:lnTo>
                        <a:pt x="0" y="656884"/>
                      </a:lnTo>
                      <a:lnTo>
                        <a:pt x="85725" y="733084"/>
                      </a:lnTo>
                      <a:lnTo>
                        <a:pt x="296076" y="708453"/>
                      </a:lnTo>
                      <a:lnTo>
                        <a:pt x="388329" y="637489"/>
                      </a:lnTo>
                      <a:lnTo>
                        <a:pt x="400157" y="526313"/>
                      </a:lnTo>
                      <a:lnTo>
                        <a:pt x="501741" y="523435"/>
                      </a:lnTo>
                      <a:lnTo>
                        <a:pt x="581025" y="423521"/>
                      </a:lnTo>
                      <a:lnTo>
                        <a:pt x="614268" y="248695"/>
                      </a:lnTo>
                      <a:lnTo>
                        <a:pt x="550361" y="92254"/>
                      </a:lnTo>
                      <a:lnTo>
                        <a:pt x="397791" y="0"/>
                      </a:lnTo>
                      <a:lnTo>
                        <a:pt x="240743" y="137392"/>
                      </a:lnTo>
                      <a:close/>
                    </a:path>
                  </a:pathLst>
                </a:custGeom>
                <a:solidFill>
                  <a:srgbClr val="0297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69CC6930-5866-4BEB-BEDE-9F0004939516}"/>
                    </a:ext>
                  </a:extLst>
                </p:cNvPr>
                <p:cNvSpPr/>
                <p:nvPr/>
              </p:nvSpPr>
              <p:spPr>
                <a:xfrm>
                  <a:off x="3324322" y="4880904"/>
                  <a:ext cx="126667" cy="12138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4C76A8C-F547-47EA-8121-39230B520937}"/>
                    </a:ext>
                  </a:extLst>
                </p:cNvPr>
                <p:cNvSpPr/>
                <p:nvPr/>
              </p:nvSpPr>
              <p:spPr>
                <a:xfrm>
                  <a:off x="3103987" y="5138236"/>
                  <a:ext cx="248058" cy="190001"/>
                </a:xfrm>
                <a:custGeom>
                  <a:avLst/>
                  <a:gdLst>
                    <a:gd name="connsiteX0" fmla="*/ 85725 w 223838"/>
                    <a:gd name="connsiteY0" fmla="*/ 0 h 171450"/>
                    <a:gd name="connsiteX1" fmla="*/ 138113 w 223838"/>
                    <a:gd name="connsiteY1" fmla="*/ 66675 h 171450"/>
                    <a:gd name="connsiteX2" fmla="*/ 195263 w 223838"/>
                    <a:gd name="connsiteY2" fmla="*/ 52387 h 171450"/>
                    <a:gd name="connsiteX3" fmla="*/ 223838 w 223838"/>
                    <a:gd name="connsiteY3" fmla="*/ 142875 h 171450"/>
                    <a:gd name="connsiteX4" fmla="*/ 104775 w 223838"/>
                    <a:gd name="connsiteY4" fmla="*/ 171450 h 171450"/>
                    <a:gd name="connsiteX5" fmla="*/ 90488 w 223838"/>
                    <a:gd name="connsiteY5" fmla="*/ 133350 h 171450"/>
                    <a:gd name="connsiteX6" fmla="*/ 9525 w 223838"/>
                    <a:gd name="connsiteY6" fmla="*/ 133350 h 171450"/>
                    <a:gd name="connsiteX7" fmla="*/ 0 w 223838"/>
                    <a:gd name="connsiteY7" fmla="*/ 61912 h 171450"/>
                    <a:gd name="connsiteX8" fmla="*/ 9525 w 223838"/>
                    <a:gd name="connsiteY8" fmla="*/ 33337 h 171450"/>
                    <a:gd name="connsiteX9" fmla="*/ 85725 w 223838"/>
                    <a:gd name="connsiteY9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3838" h="171450">
                      <a:moveTo>
                        <a:pt x="85725" y="0"/>
                      </a:moveTo>
                      <a:lnTo>
                        <a:pt x="138113" y="66675"/>
                      </a:lnTo>
                      <a:lnTo>
                        <a:pt x="195263" y="52387"/>
                      </a:lnTo>
                      <a:lnTo>
                        <a:pt x="223838" y="142875"/>
                      </a:lnTo>
                      <a:lnTo>
                        <a:pt x="104775" y="171450"/>
                      </a:lnTo>
                      <a:lnTo>
                        <a:pt x="90488" y="133350"/>
                      </a:lnTo>
                      <a:lnTo>
                        <a:pt x="9525" y="133350"/>
                      </a:lnTo>
                      <a:lnTo>
                        <a:pt x="0" y="61912"/>
                      </a:lnTo>
                      <a:lnTo>
                        <a:pt x="9525" y="33337"/>
                      </a:lnTo>
                      <a:lnTo>
                        <a:pt x="8572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フリーフォーム: 図形 20">
                  <a:extLst>
                    <a:ext uri="{FF2B5EF4-FFF2-40B4-BE49-F238E27FC236}">
                      <a16:creationId xmlns:a16="http://schemas.microsoft.com/office/drawing/2014/main" id="{DE7E9988-29EC-425B-AFB9-77315F508761}"/>
                    </a:ext>
                  </a:extLst>
                </p:cNvPr>
                <p:cNvSpPr/>
                <p:nvPr/>
              </p:nvSpPr>
              <p:spPr>
                <a:xfrm flipH="1">
                  <a:off x="3446037" y="5014717"/>
                  <a:ext cx="80927" cy="79479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487 h 66987"/>
                    <a:gd name="connsiteX1" fmla="*/ 25400 w 73025"/>
                    <a:gd name="connsiteY1" fmla="*/ 66987 h 66987"/>
                    <a:gd name="connsiteX2" fmla="*/ 73025 w 73025"/>
                    <a:gd name="connsiteY2" fmla="*/ 32062 h 66987"/>
                    <a:gd name="connsiteX3" fmla="*/ 69850 w 73025"/>
                    <a:gd name="connsiteY3" fmla="*/ 312 h 66987"/>
                    <a:gd name="connsiteX4" fmla="*/ 38755 w 73025"/>
                    <a:gd name="connsiteY4" fmla="*/ 0 h 66987"/>
                    <a:gd name="connsiteX5" fmla="*/ 0 w 73025"/>
                    <a:gd name="connsiteY5" fmla="*/ 3487 h 66987"/>
                    <a:gd name="connsiteX0" fmla="*/ 0 w 73025"/>
                    <a:gd name="connsiteY0" fmla="*/ 17680 h 81180"/>
                    <a:gd name="connsiteX1" fmla="*/ 25400 w 73025"/>
                    <a:gd name="connsiteY1" fmla="*/ 81180 h 81180"/>
                    <a:gd name="connsiteX2" fmla="*/ 73025 w 73025"/>
                    <a:gd name="connsiteY2" fmla="*/ 46255 h 81180"/>
                    <a:gd name="connsiteX3" fmla="*/ 69850 w 73025"/>
                    <a:gd name="connsiteY3" fmla="*/ 14505 h 81180"/>
                    <a:gd name="connsiteX4" fmla="*/ 38755 w 73025"/>
                    <a:gd name="connsiteY4" fmla="*/ 0 h 81180"/>
                    <a:gd name="connsiteX5" fmla="*/ 0 w 73025"/>
                    <a:gd name="connsiteY5" fmla="*/ 17680 h 81180"/>
                    <a:gd name="connsiteX0" fmla="*/ 0 w 73025"/>
                    <a:gd name="connsiteY0" fmla="*/ 17680 h 71718"/>
                    <a:gd name="connsiteX1" fmla="*/ 30131 w 73025"/>
                    <a:gd name="connsiteY1" fmla="*/ 71718 h 71718"/>
                    <a:gd name="connsiteX2" fmla="*/ 73025 w 73025"/>
                    <a:gd name="connsiteY2" fmla="*/ 46255 h 71718"/>
                    <a:gd name="connsiteX3" fmla="*/ 69850 w 73025"/>
                    <a:gd name="connsiteY3" fmla="*/ 14505 h 71718"/>
                    <a:gd name="connsiteX4" fmla="*/ 38755 w 73025"/>
                    <a:gd name="connsiteY4" fmla="*/ 0 h 71718"/>
                    <a:gd name="connsiteX5" fmla="*/ 0 w 73025"/>
                    <a:gd name="connsiteY5" fmla="*/ 17680 h 7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025" h="71718">
                      <a:moveTo>
                        <a:pt x="0" y="17680"/>
                      </a:moveTo>
                      <a:lnTo>
                        <a:pt x="30131" y="71718"/>
                      </a:lnTo>
                      <a:lnTo>
                        <a:pt x="73025" y="46255"/>
                      </a:lnTo>
                      <a:lnTo>
                        <a:pt x="69850" y="14505"/>
                      </a:lnTo>
                      <a:lnTo>
                        <a:pt x="38755" y="0"/>
                      </a:lnTo>
                      <a:lnTo>
                        <a:pt x="0" y="1768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A05D5F54-E54A-4075-85F6-E312A5B0F129}"/>
                  </a:ext>
                </a:extLst>
              </p:cNvPr>
              <p:cNvGrpSpPr/>
              <p:nvPr/>
            </p:nvGrpSpPr>
            <p:grpSpPr>
              <a:xfrm>
                <a:off x="1950897" y="816026"/>
                <a:ext cx="644667" cy="965205"/>
                <a:chOff x="3759743" y="3041202"/>
                <a:chExt cx="532262" cy="860341"/>
              </a:xfrm>
            </p:grpSpPr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CBD0F9A5-6F9C-45BF-B541-8A24786DBC9E}"/>
                    </a:ext>
                  </a:extLst>
                </p:cNvPr>
                <p:cNvSpPr/>
                <p:nvPr/>
              </p:nvSpPr>
              <p:spPr>
                <a:xfrm rot="703770">
                  <a:off x="3759743" y="3041202"/>
                  <a:ext cx="532262" cy="860341"/>
                </a:xfrm>
                <a:custGeom>
                  <a:avLst/>
                  <a:gdLst>
                    <a:gd name="connsiteX0" fmla="*/ 0 w 523875"/>
                    <a:gd name="connsiteY0" fmla="*/ 757237 h 833437"/>
                    <a:gd name="connsiteX1" fmla="*/ 0 w 523875"/>
                    <a:gd name="connsiteY1" fmla="*/ 757237 h 833437"/>
                    <a:gd name="connsiteX2" fmla="*/ 52388 w 523875"/>
                    <a:gd name="connsiteY2" fmla="*/ 33337 h 833437"/>
                    <a:gd name="connsiteX3" fmla="*/ 247650 w 523875"/>
                    <a:gd name="connsiteY3" fmla="*/ 0 h 833437"/>
                    <a:gd name="connsiteX4" fmla="*/ 371475 w 523875"/>
                    <a:gd name="connsiteY4" fmla="*/ 19050 h 833437"/>
                    <a:gd name="connsiteX5" fmla="*/ 500063 w 523875"/>
                    <a:gd name="connsiteY5" fmla="*/ 80962 h 833437"/>
                    <a:gd name="connsiteX6" fmla="*/ 514350 w 523875"/>
                    <a:gd name="connsiteY6" fmla="*/ 152400 h 833437"/>
                    <a:gd name="connsiteX7" fmla="*/ 523875 w 523875"/>
                    <a:gd name="connsiteY7" fmla="*/ 252412 h 833437"/>
                    <a:gd name="connsiteX8" fmla="*/ 523875 w 523875"/>
                    <a:gd name="connsiteY8" fmla="*/ 304800 h 833437"/>
                    <a:gd name="connsiteX9" fmla="*/ 452438 w 523875"/>
                    <a:gd name="connsiteY9" fmla="*/ 357187 h 833437"/>
                    <a:gd name="connsiteX10" fmla="*/ 400050 w 523875"/>
                    <a:gd name="connsiteY10" fmla="*/ 395287 h 833437"/>
                    <a:gd name="connsiteX11" fmla="*/ 295275 w 523875"/>
                    <a:gd name="connsiteY11" fmla="*/ 414337 h 833437"/>
                    <a:gd name="connsiteX12" fmla="*/ 214313 w 523875"/>
                    <a:gd name="connsiteY12" fmla="*/ 409575 h 833437"/>
                    <a:gd name="connsiteX13" fmla="*/ 142875 w 523875"/>
                    <a:gd name="connsiteY13" fmla="*/ 819150 h 833437"/>
                    <a:gd name="connsiteX14" fmla="*/ 123825 w 523875"/>
                    <a:gd name="connsiteY14" fmla="*/ 723900 h 833437"/>
                    <a:gd name="connsiteX15" fmla="*/ 85725 w 523875"/>
                    <a:gd name="connsiteY15" fmla="*/ 833437 h 833437"/>
                    <a:gd name="connsiteX16" fmla="*/ 85725 w 523875"/>
                    <a:gd name="connsiteY16" fmla="*/ 695325 h 833437"/>
                    <a:gd name="connsiteX17" fmla="*/ 0 w 523875"/>
                    <a:gd name="connsiteY17" fmla="*/ 757237 h 833437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261938 w 538163"/>
                    <a:gd name="connsiteY3" fmla="*/ 0 h 862012"/>
                    <a:gd name="connsiteX4" fmla="*/ 385763 w 538163"/>
                    <a:gd name="connsiteY4" fmla="*/ 19050 h 862012"/>
                    <a:gd name="connsiteX5" fmla="*/ 514351 w 538163"/>
                    <a:gd name="connsiteY5" fmla="*/ 80962 h 862012"/>
                    <a:gd name="connsiteX6" fmla="*/ 528638 w 538163"/>
                    <a:gd name="connsiteY6" fmla="*/ 152400 h 862012"/>
                    <a:gd name="connsiteX7" fmla="*/ 538163 w 538163"/>
                    <a:gd name="connsiteY7" fmla="*/ 252412 h 862012"/>
                    <a:gd name="connsiteX8" fmla="*/ 538163 w 538163"/>
                    <a:gd name="connsiteY8" fmla="*/ 304800 h 862012"/>
                    <a:gd name="connsiteX9" fmla="*/ 466726 w 538163"/>
                    <a:gd name="connsiteY9" fmla="*/ 357187 h 862012"/>
                    <a:gd name="connsiteX10" fmla="*/ 414338 w 538163"/>
                    <a:gd name="connsiteY10" fmla="*/ 395287 h 862012"/>
                    <a:gd name="connsiteX11" fmla="*/ 309563 w 538163"/>
                    <a:gd name="connsiteY11" fmla="*/ 414337 h 862012"/>
                    <a:gd name="connsiteX12" fmla="*/ 228601 w 538163"/>
                    <a:gd name="connsiteY12" fmla="*/ 409575 h 862012"/>
                    <a:gd name="connsiteX13" fmla="*/ 157163 w 538163"/>
                    <a:gd name="connsiteY13" fmla="*/ 819150 h 862012"/>
                    <a:gd name="connsiteX14" fmla="*/ 138113 w 538163"/>
                    <a:gd name="connsiteY14" fmla="*/ 723900 h 862012"/>
                    <a:gd name="connsiteX15" fmla="*/ 100013 w 538163"/>
                    <a:gd name="connsiteY15" fmla="*/ 833437 h 862012"/>
                    <a:gd name="connsiteX16" fmla="*/ 100013 w 538163"/>
                    <a:gd name="connsiteY16" fmla="*/ 695325 h 862012"/>
                    <a:gd name="connsiteX17" fmla="*/ 0 w 538163"/>
                    <a:gd name="connsiteY17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514351 w 538163"/>
                    <a:gd name="connsiteY6" fmla="*/ 80962 h 862012"/>
                    <a:gd name="connsiteX7" fmla="*/ 528638 w 538163"/>
                    <a:gd name="connsiteY7" fmla="*/ 152400 h 862012"/>
                    <a:gd name="connsiteX8" fmla="*/ 538163 w 538163"/>
                    <a:gd name="connsiteY8" fmla="*/ 252412 h 862012"/>
                    <a:gd name="connsiteX9" fmla="*/ 538163 w 538163"/>
                    <a:gd name="connsiteY9" fmla="*/ 304800 h 862012"/>
                    <a:gd name="connsiteX10" fmla="*/ 466726 w 538163"/>
                    <a:gd name="connsiteY10" fmla="*/ 357187 h 862012"/>
                    <a:gd name="connsiteX11" fmla="*/ 414338 w 538163"/>
                    <a:gd name="connsiteY11" fmla="*/ 395287 h 862012"/>
                    <a:gd name="connsiteX12" fmla="*/ 309563 w 538163"/>
                    <a:gd name="connsiteY12" fmla="*/ 414337 h 862012"/>
                    <a:gd name="connsiteX13" fmla="*/ 228601 w 538163"/>
                    <a:gd name="connsiteY13" fmla="*/ 409575 h 862012"/>
                    <a:gd name="connsiteX14" fmla="*/ 157163 w 538163"/>
                    <a:gd name="connsiteY14" fmla="*/ 819150 h 862012"/>
                    <a:gd name="connsiteX15" fmla="*/ 138113 w 538163"/>
                    <a:gd name="connsiteY15" fmla="*/ 723900 h 862012"/>
                    <a:gd name="connsiteX16" fmla="*/ 100013 w 538163"/>
                    <a:gd name="connsiteY16" fmla="*/ 833437 h 862012"/>
                    <a:gd name="connsiteX17" fmla="*/ 100013 w 538163"/>
                    <a:gd name="connsiteY17" fmla="*/ 695325 h 862012"/>
                    <a:gd name="connsiteX18" fmla="*/ 0 w 538163"/>
                    <a:gd name="connsiteY18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447708 w 538163"/>
                    <a:gd name="connsiteY6" fmla="*/ 47040 h 862012"/>
                    <a:gd name="connsiteX7" fmla="*/ 514351 w 538163"/>
                    <a:gd name="connsiteY7" fmla="*/ 80962 h 862012"/>
                    <a:gd name="connsiteX8" fmla="*/ 528638 w 538163"/>
                    <a:gd name="connsiteY8" fmla="*/ 152400 h 862012"/>
                    <a:gd name="connsiteX9" fmla="*/ 538163 w 538163"/>
                    <a:gd name="connsiteY9" fmla="*/ 252412 h 862012"/>
                    <a:gd name="connsiteX10" fmla="*/ 538163 w 538163"/>
                    <a:gd name="connsiteY10" fmla="*/ 304800 h 862012"/>
                    <a:gd name="connsiteX11" fmla="*/ 466726 w 538163"/>
                    <a:gd name="connsiteY11" fmla="*/ 357187 h 862012"/>
                    <a:gd name="connsiteX12" fmla="*/ 414338 w 538163"/>
                    <a:gd name="connsiteY12" fmla="*/ 395287 h 862012"/>
                    <a:gd name="connsiteX13" fmla="*/ 309563 w 538163"/>
                    <a:gd name="connsiteY13" fmla="*/ 414337 h 862012"/>
                    <a:gd name="connsiteX14" fmla="*/ 228601 w 538163"/>
                    <a:gd name="connsiteY14" fmla="*/ 409575 h 862012"/>
                    <a:gd name="connsiteX15" fmla="*/ 157163 w 538163"/>
                    <a:gd name="connsiteY15" fmla="*/ 819150 h 862012"/>
                    <a:gd name="connsiteX16" fmla="*/ 138113 w 538163"/>
                    <a:gd name="connsiteY16" fmla="*/ 723900 h 862012"/>
                    <a:gd name="connsiteX17" fmla="*/ 100013 w 538163"/>
                    <a:gd name="connsiteY17" fmla="*/ 833437 h 862012"/>
                    <a:gd name="connsiteX18" fmla="*/ 100013 w 538163"/>
                    <a:gd name="connsiteY18" fmla="*/ 695325 h 862012"/>
                    <a:gd name="connsiteX19" fmla="*/ 0 w 538163"/>
                    <a:gd name="connsiteY19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38163 w 549943"/>
                    <a:gd name="connsiteY11" fmla="*/ 304800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2860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0894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3609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39338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465 w 550408"/>
                    <a:gd name="connsiteY0" fmla="*/ 862012 h 862012"/>
                    <a:gd name="connsiteX1" fmla="*/ 67141 w 550408"/>
                    <a:gd name="connsiteY1" fmla="*/ 33337 h 862012"/>
                    <a:gd name="connsiteX2" fmla="*/ 161129 w 550408"/>
                    <a:gd name="connsiteY2" fmla="*/ 13079 h 862012"/>
                    <a:gd name="connsiteX3" fmla="*/ 262403 w 550408"/>
                    <a:gd name="connsiteY3" fmla="*/ 0 h 862012"/>
                    <a:gd name="connsiteX4" fmla="*/ 386228 w 550408"/>
                    <a:gd name="connsiteY4" fmla="*/ 19050 h 862012"/>
                    <a:gd name="connsiteX5" fmla="*/ 448173 w 550408"/>
                    <a:gd name="connsiteY5" fmla="*/ 47040 h 862012"/>
                    <a:gd name="connsiteX6" fmla="*/ 514816 w 550408"/>
                    <a:gd name="connsiteY6" fmla="*/ 80962 h 862012"/>
                    <a:gd name="connsiteX7" fmla="*/ 539803 w 550408"/>
                    <a:gd name="connsiteY7" fmla="*/ 143309 h 862012"/>
                    <a:gd name="connsiteX8" fmla="*/ 550408 w 550408"/>
                    <a:gd name="connsiteY8" fmla="*/ 216843 h 862012"/>
                    <a:gd name="connsiteX9" fmla="*/ 538628 w 550408"/>
                    <a:gd name="connsiteY9" fmla="*/ 252412 h 862012"/>
                    <a:gd name="connsiteX10" fmla="*/ 522899 w 550408"/>
                    <a:gd name="connsiteY10" fmla="*/ 309045 h 862012"/>
                    <a:gd name="connsiteX11" fmla="*/ 467191 w 550408"/>
                    <a:gd name="connsiteY11" fmla="*/ 357187 h 862012"/>
                    <a:gd name="connsiteX12" fmla="*/ 414803 w 550408"/>
                    <a:gd name="connsiteY12" fmla="*/ 395287 h 862012"/>
                    <a:gd name="connsiteX13" fmla="*/ 361667 w 550408"/>
                    <a:gd name="connsiteY13" fmla="*/ 412117 h 862012"/>
                    <a:gd name="connsiteX14" fmla="*/ 310028 w 550408"/>
                    <a:gd name="connsiteY14" fmla="*/ 414337 h 862012"/>
                    <a:gd name="connsiteX15" fmla="*/ 193678 w 550408"/>
                    <a:gd name="connsiteY15" fmla="*/ 409575 h 862012"/>
                    <a:gd name="connsiteX16" fmla="*/ 157628 w 550408"/>
                    <a:gd name="connsiteY16" fmla="*/ 819150 h 862012"/>
                    <a:gd name="connsiteX17" fmla="*/ 138578 w 550408"/>
                    <a:gd name="connsiteY17" fmla="*/ 723900 h 862012"/>
                    <a:gd name="connsiteX18" fmla="*/ 100478 w 550408"/>
                    <a:gd name="connsiteY18" fmla="*/ 833437 h 862012"/>
                    <a:gd name="connsiteX19" fmla="*/ 100478 w 550408"/>
                    <a:gd name="connsiteY19" fmla="*/ 695325 h 862012"/>
                    <a:gd name="connsiteX20" fmla="*/ 465 w 550408"/>
                    <a:gd name="connsiteY20" fmla="*/ 862012 h 862012"/>
                    <a:gd name="connsiteX0" fmla="*/ 2245 w 552188"/>
                    <a:gd name="connsiteY0" fmla="*/ 862012 h 862012"/>
                    <a:gd name="connsiteX1" fmla="*/ 26978 w 552188"/>
                    <a:gd name="connsiteY1" fmla="*/ 36167 h 862012"/>
                    <a:gd name="connsiteX2" fmla="*/ 162909 w 552188"/>
                    <a:gd name="connsiteY2" fmla="*/ 13079 h 862012"/>
                    <a:gd name="connsiteX3" fmla="*/ 264183 w 552188"/>
                    <a:gd name="connsiteY3" fmla="*/ 0 h 862012"/>
                    <a:gd name="connsiteX4" fmla="*/ 388008 w 552188"/>
                    <a:gd name="connsiteY4" fmla="*/ 19050 h 862012"/>
                    <a:gd name="connsiteX5" fmla="*/ 449953 w 552188"/>
                    <a:gd name="connsiteY5" fmla="*/ 47040 h 862012"/>
                    <a:gd name="connsiteX6" fmla="*/ 516596 w 552188"/>
                    <a:gd name="connsiteY6" fmla="*/ 80962 h 862012"/>
                    <a:gd name="connsiteX7" fmla="*/ 541583 w 552188"/>
                    <a:gd name="connsiteY7" fmla="*/ 143309 h 862012"/>
                    <a:gd name="connsiteX8" fmla="*/ 552188 w 552188"/>
                    <a:gd name="connsiteY8" fmla="*/ 216843 h 862012"/>
                    <a:gd name="connsiteX9" fmla="*/ 540408 w 552188"/>
                    <a:gd name="connsiteY9" fmla="*/ 252412 h 862012"/>
                    <a:gd name="connsiteX10" fmla="*/ 524679 w 552188"/>
                    <a:gd name="connsiteY10" fmla="*/ 309045 h 862012"/>
                    <a:gd name="connsiteX11" fmla="*/ 468971 w 552188"/>
                    <a:gd name="connsiteY11" fmla="*/ 357187 h 862012"/>
                    <a:gd name="connsiteX12" fmla="*/ 416583 w 552188"/>
                    <a:gd name="connsiteY12" fmla="*/ 395287 h 862012"/>
                    <a:gd name="connsiteX13" fmla="*/ 363447 w 552188"/>
                    <a:gd name="connsiteY13" fmla="*/ 412117 h 862012"/>
                    <a:gd name="connsiteX14" fmla="*/ 311808 w 552188"/>
                    <a:gd name="connsiteY14" fmla="*/ 414337 h 862012"/>
                    <a:gd name="connsiteX15" fmla="*/ 195458 w 552188"/>
                    <a:gd name="connsiteY15" fmla="*/ 409575 h 862012"/>
                    <a:gd name="connsiteX16" fmla="*/ 159408 w 552188"/>
                    <a:gd name="connsiteY16" fmla="*/ 819150 h 862012"/>
                    <a:gd name="connsiteX17" fmla="*/ 140358 w 552188"/>
                    <a:gd name="connsiteY17" fmla="*/ 723900 h 862012"/>
                    <a:gd name="connsiteX18" fmla="*/ 102258 w 552188"/>
                    <a:gd name="connsiteY18" fmla="*/ 833437 h 862012"/>
                    <a:gd name="connsiteX19" fmla="*/ 102258 w 552188"/>
                    <a:gd name="connsiteY19" fmla="*/ 695325 h 862012"/>
                    <a:gd name="connsiteX20" fmla="*/ 2245 w 552188"/>
                    <a:gd name="connsiteY20" fmla="*/ 862012 h 862012"/>
                    <a:gd name="connsiteX0" fmla="*/ 24413 w 574356"/>
                    <a:gd name="connsiteY0" fmla="*/ 862012 h 862012"/>
                    <a:gd name="connsiteX1" fmla="*/ 49146 w 574356"/>
                    <a:gd name="connsiteY1" fmla="*/ 36167 h 862012"/>
                    <a:gd name="connsiteX2" fmla="*/ 185077 w 574356"/>
                    <a:gd name="connsiteY2" fmla="*/ 13079 h 862012"/>
                    <a:gd name="connsiteX3" fmla="*/ 286351 w 574356"/>
                    <a:gd name="connsiteY3" fmla="*/ 0 h 862012"/>
                    <a:gd name="connsiteX4" fmla="*/ 410176 w 574356"/>
                    <a:gd name="connsiteY4" fmla="*/ 19050 h 862012"/>
                    <a:gd name="connsiteX5" fmla="*/ 472121 w 574356"/>
                    <a:gd name="connsiteY5" fmla="*/ 47040 h 862012"/>
                    <a:gd name="connsiteX6" fmla="*/ 538764 w 574356"/>
                    <a:gd name="connsiteY6" fmla="*/ 80962 h 862012"/>
                    <a:gd name="connsiteX7" fmla="*/ 563751 w 574356"/>
                    <a:gd name="connsiteY7" fmla="*/ 143309 h 862012"/>
                    <a:gd name="connsiteX8" fmla="*/ 574356 w 574356"/>
                    <a:gd name="connsiteY8" fmla="*/ 216843 h 862012"/>
                    <a:gd name="connsiteX9" fmla="*/ 562576 w 574356"/>
                    <a:gd name="connsiteY9" fmla="*/ 252412 h 862012"/>
                    <a:gd name="connsiteX10" fmla="*/ 546847 w 574356"/>
                    <a:gd name="connsiteY10" fmla="*/ 309045 h 862012"/>
                    <a:gd name="connsiteX11" fmla="*/ 491139 w 574356"/>
                    <a:gd name="connsiteY11" fmla="*/ 357187 h 862012"/>
                    <a:gd name="connsiteX12" fmla="*/ 438751 w 574356"/>
                    <a:gd name="connsiteY12" fmla="*/ 395287 h 862012"/>
                    <a:gd name="connsiteX13" fmla="*/ 385615 w 574356"/>
                    <a:gd name="connsiteY13" fmla="*/ 412117 h 862012"/>
                    <a:gd name="connsiteX14" fmla="*/ 333976 w 574356"/>
                    <a:gd name="connsiteY14" fmla="*/ 414337 h 862012"/>
                    <a:gd name="connsiteX15" fmla="*/ 217626 w 574356"/>
                    <a:gd name="connsiteY15" fmla="*/ 409575 h 862012"/>
                    <a:gd name="connsiteX16" fmla="*/ 181576 w 574356"/>
                    <a:gd name="connsiteY16" fmla="*/ 819150 h 862012"/>
                    <a:gd name="connsiteX17" fmla="*/ 162526 w 574356"/>
                    <a:gd name="connsiteY17" fmla="*/ 723900 h 862012"/>
                    <a:gd name="connsiteX18" fmla="*/ 124426 w 574356"/>
                    <a:gd name="connsiteY18" fmla="*/ 833437 h 862012"/>
                    <a:gd name="connsiteX19" fmla="*/ 124426 w 574356"/>
                    <a:gd name="connsiteY19" fmla="*/ 695325 h 862012"/>
                    <a:gd name="connsiteX20" fmla="*/ 24413 w 574356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0 w 549943"/>
                    <a:gd name="connsiteY0" fmla="*/ 862012 h 862012"/>
                    <a:gd name="connsiteX1" fmla="*/ 160664 w 549943"/>
                    <a:gd name="connsiteY1" fmla="*/ 13079 h 862012"/>
                    <a:gd name="connsiteX2" fmla="*/ 261938 w 549943"/>
                    <a:gd name="connsiteY2" fmla="*/ 0 h 862012"/>
                    <a:gd name="connsiteX3" fmla="*/ 385763 w 549943"/>
                    <a:gd name="connsiteY3" fmla="*/ 19050 h 862012"/>
                    <a:gd name="connsiteX4" fmla="*/ 447708 w 549943"/>
                    <a:gd name="connsiteY4" fmla="*/ 47040 h 862012"/>
                    <a:gd name="connsiteX5" fmla="*/ 514351 w 549943"/>
                    <a:gd name="connsiteY5" fmla="*/ 80962 h 862012"/>
                    <a:gd name="connsiteX6" fmla="*/ 539338 w 549943"/>
                    <a:gd name="connsiteY6" fmla="*/ 143309 h 862012"/>
                    <a:gd name="connsiteX7" fmla="*/ 549943 w 549943"/>
                    <a:gd name="connsiteY7" fmla="*/ 216843 h 862012"/>
                    <a:gd name="connsiteX8" fmla="*/ 538163 w 549943"/>
                    <a:gd name="connsiteY8" fmla="*/ 252412 h 862012"/>
                    <a:gd name="connsiteX9" fmla="*/ 522434 w 549943"/>
                    <a:gd name="connsiteY9" fmla="*/ 309045 h 862012"/>
                    <a:gd name="connsiteX10" fmla="*/ 466726 w 549943"/>
                    <a:gd name="connsiteY10" fmla="*/ 357187 h 862012"/>
                    <a:gd name="connsiteX11" fmla="*/ 414338 w 549943"/>
                    <a:gd name="connsiteY11" fmla="*/ 395287 h 862012"/>
                    <a:gd name="connsiteX12" fmla="*/ 361202 w 549943"/>
                    <a:gd name="connsiteY12" fmla="*/ 412117 h 862012"/>
                    <a:gd name="connsiteX13" fmla="*/ 309563 w 549943"/>
                    <a:gd name="connsiteY13" fmla="*/ 414337 h 862012"/>
                    <a:gd name="connsiteX14" fmla="*/ 193213 w 549943"/>
                    <a:gd name="connsiteY14" fmla="*/ 409575 h 862012"/>
                    <a:gd name="connsiteX15" fmla="*/ 157163 w 549943"/>
                    <a:gd name="connsiteY15" fmla="*/ 819150 h 862012"/>
                    <a:gd name="connsiteX16" fmla="*/ 138113 w 549943"/>
                    <a:gd name="connsiteY16" fmla="*/ 723900 h 862012"/>
                    <a:gd name="connsiteX17" fmla="*/ 100013 w 549943"/>
                    <a:gd name="connsiteY17" fmla="*/ 833437 h 862012"/>
                    <a:gd name="connsiteX18" fmla="*/ 100013 w 549943"/>
                    <a:gd name="connsiteY18" fmla="*/ 695325 h 862012"/>
                    <a:gd name="connsiteX19" fmla="*/ 0 w 549943"/>
                    <a:gd name="connsiteY19" fmla="*/ 862012 h 862012"/>
                    <a:gd name="connsiteX0" fmla="*/ 0 w 549943"/>
                    <a:gd name="connsiteY0" fmla="*/ 862012 h 862012"/>
                    <a:gd name="connsiteX1" fmla="*/ 122534 w 549943"/>
                    <a:gd name="connsiteY1" fmla="*/ 148970 h 862012"/>
                    <a:gd name="connsiteX2" fmla="*/ 160664 w 549943"/>
                    <a:gd name="connsiteY2" fmla="*/ 13079 h 862012"/>
                    <a:gd name="connsiteX3" fmla="*/ 261938 w 549943"/>
                    <a:gd name="connsiteY3" fmla="*/ 0 h 862012"/>
                    <a:gd name="connsiteX4" fmla="*/ 385763 w 549943"/>
                    <a:gd name="connsiteY4" fmla="*/ 19050 h 862012"/>
                    <a:gd name="connsiteX5" fmla="*/ 447708 w 549943"/>
                    <a:gd name="connsiteY5" fmla="*/ 47040 h 862012"/>
                    <a:gd name="connsiteX6" fmla="*/ 514351 w 549943"/>
                    <a:gd name="connsiteY6" fmla="*/ 80962 h 862012"/>
                    <a:gd name="connsiteX7" fmla="*/ 539338 w 549943"/>
                    <a:gd name="connsiteY7" fmla="*/ 143309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6237 h 866237"/>
                    <a:gd name="connsiteX1" fmla="*/ 54377 w 549943"/>
                    <a:gd name="connsiteY1" fmla="*/ 73953 h 866237"/>
                    <a:gd name="connsiteX2" fmla="*/ 160664 w 549943"/>
                    <a:gd name="connsiteY2" fmla="*/ 17304 h 866237"/>
                    <a:gd name="connsiteX3" fmla="*/ 261938 w 549943"/>
                    <a:gd name="connsiteY3" fmla="*/ 4225 h 866237"/>
                    <a:gd name="connsiteX4" fmla="*/ 385763 w 549943"/>
                    <a:gd name="connsiteY4" fmla="*/ 23275 h 866237"/>
                    <a:gd name="connsiteX5" fmla="*/ 447708 w 549943"/>
                    <a:gd name="connsiteY5" fmla="*/ 51265 h 866237"/>
                    <a:gd name="connsiteX6" fmla="*/ 514351 w 549943"/>
                    <a:gd name="connsiteY6" fmla="*/ 85187 h 866237"/>
                    <a:gd name="connsiteX7" fmla="*/ 539338 w 549943"/>
                    <a:gd name="connsiteY7" fmla="*/ 147534 h 866237"/>
                    <a:gd name="connsiteX8" fmla="*/ 549943 w 549943"/>
                    <a:gd name="connsiteY8" fmla="*/ 221068 h 866237"/>
                    <a:gd name="connsiteX9" fmla="*/ 538163 w 549943"/>
                    <a:gd name="connsiteY9" fmla="*/ 256637 h 866237"/>
                    <a:gd name="connsiteX10" fmla="*/ 522434 w 549943"/>
                    <a:gd name="connsiteY10" fmla="*/ 313270 h 866237"/>
                    <a:gd name="connsiteX11" fmla="*/ 466726 w 549943"/>
                    <a:gd name="connsiteY11" fmla="*/ 361412 h 866237"/>
                    <a:gd name="connsiteX12" fmla="*/ 414338 w 549943"/>
                    <a:gd name="connsiteY12" fmla="*/ 399512 h 866237"/>
                    <a:gd name="connsiteX13" fmla="*/ 361202 w 549943"/>
                    <a:gd name="connsiteY13" fmla="*/ 416342 h 866237"/>
                    <a:gd name="connsiteX14" fmla="*/ 309563 w 549943"/>
                    <a:gd name="connsiteY14" fmla="*/ 418562 h 866237"/>
                    <a:gd name="connsiteX15" fmla="*/ 193213 w 549943"/>
                    <a:gd name="connsiteY15" fmla="*/ 413800 h 866237"/>
                    <a:gd name="connsiteX16" fmla="*/ 157163 w 549943"/>
                    <a:gd name="connsiteY16" fmla="*/ 823375 h 866237"/>
                    <a:gd name="connsiteX17" fmla="*/ 138113 w 549943"/>
                    <a:gd name="connsiteY17" fmla="*/ 728125 h 866237"/>
                    <a:gd name="connsiteX18" fmla="*/ 100013 w 549943"/>
                    <a:gd name="connsiteY18" fmla="*/ 837662 h 866237"/>
                    <a:gd name="connsiteX19" fmla="*/ 100013 w 549943"/>
                    <a:gd name="connsiteY19" fmla="*/ 699550 h 866237"/>
                    <a:gd name="connsiteX20" fmla="*/ 0 w 549943"/>
                    <a:gd name="connsiteY20" fmla="*/ 866237 h 866237"/>
                    <a:gd name="connsiteX0" fmla="*/ 0 w 549943"/>
                    <a:gd name="connsiteY0" fmla="*/ 877963 h 877963"/>
                    <a:gd name="connsiteX1" fmla="*/ 54377 w 549943"/>
                    <a:gd name="connsiteY1" fmla="*/ 85679 h 877963"/>
                    <a:gd name="connsiteX2" fmla="*/ 261938 w 549943"/>
                    <a:gd name="connsiteY2" fmla="*/ 15951 h 877963"/>
                    <a:gd name="connsiteX3" fmla="*/ 385763 w 549943"/>
                    <a:gd name="connsiteY3" fmla="*/ 35001 h 877963"/>
                    <a:gd name="connsiteX4" fmla="*/ 447708 w 549943"/>
                    <a:gd name="connsiteY4" fmla="*/ 62991 h 877963"/>
                    <a:gd name="connsiteX5" fmla="*/ 514351 w 549943"/>
                    <a:gd name="connsiteY5" fmla="*/ 96913 h 877963"/>
                    <a:gd name="connsiteX6" fmla="*/ 539338 w 549943"/>
                    <a:gd name="connsiteY6" fmla="*/ 159260 h 877963"/>
                    <a:gd name="connsiteX7" fmla="*/ 549943 w 549943"/>
                    <a:gd name="connsiteY7" fmla="*/ 232794 h 877963"/>
                    <a:gd name="connsiteX8" fmla="*/ 538163 w 549943"/>
                    <a:gd name="connsiteY8" fmla="*/ 268363 h 877963"/>
                    <a:gd name="connsiteX9" fmla="*/ 522434 w 549943"/>
                    <a:gd name="connsiteY9" fmla="*/ 324996 h 877963"/>
                    <a:gd name="connsiteX10" fmla="*/ 466726 w 549943"/>
                    <a:gd name="connsiteY10" fmla="*/ 373138 h 877963"/>
                    <a:gd name="connsiteX11" fmla="*/ 414338 w 549943"/>
                    <a:gd name="connsiteY11" fmla="*/ 411238 h 877963"/>
                    <a:gd name="connsiteX12" fmla="*/ 361202 w 549943"/>
                    <a:gd name="connsiteY12" fmla="*/ 428068 h 877963"/>
                    <a:gd name="connsiteX13" fmla="*/ 309563 w 549943"/>
                    <a:gd name="connsiteY13" fmla="*/ 430288 h 877963"/>
                    <a:gd name="connsiteX14" fmla="*/ 193213 w 549943"/>
                    <a:gd name="connsiteY14" fmla="*/ 425526 h 877963"/>
                    <a:gd name="connsiteX15" fmla="*/ 157163 w 549943"/>
                    <a:gd name="connsiteY15" fmla="*/ 835101 h 877963"/>
                    <a:gd name="connsiteX16" fmla="*/ 138113 w 549943"/>
                    <a:gd name="connsiteY16" fmla="*/ 739851 h 877963"/>
                    <a:gd name="connsiteX17" fmla="*/ 100013 w 549943"/>
                    <a:gd name="connsiteY17" fmla="*/ 849388 h 877963"/>
                    <a:gd name="connsiteX18" fmla="*/ 100013 w 549943"/>
                    <a:gd name="connsiteY18" fmla="*/ 711276 h 877963"/>
                    <a:gd name="connsiteX19" fmla="*/ 0 w 549943"/>
                    <a:gd name="connsiteY19" fmla="*/ 877963 h 877963"/>
                    <a:gd name="connsiteX0" fmla="*/ 45636 w 495566"/>
                    <a:gd name="connsiteY0" fmla="*/ 711276 h 849388"/>
                    <a:gd name="connsiteX1" fmla="*/ 0 w 495566"/>
                    <a:gd name="connsiteY1" fmla="*/ 85679 h 849388"/>
                    <a:gd name="connsiteX2" fmla="*/ 207561 w 495566"/>
                    <a:gd name="connsiteY2" fmla="*/ 15951 h 849388"/>
                    <a:gd name="connsiteX3" fmla="*/ 331386 w 495566"/>
                    <a:gd name="connsiteY3" fmla="*/ 35001 h 849388"/>
                    <a:gd name="connsiteX4" fmla="*/ 393331 w 495566"/>
                    <a:gd name="connsiteY4" fmla="*/ 62991 h 849388"/>
                    <a:gd name="connsiteX5" fmla="*/ 459974 w 495566"/>
                    <a:gd name="connsiteY5" fmla="*/ 96913 h 849388"/>
                    <a:gd name="connsiteX6" fmla="*/ 484961 w 495566"/>
                    <a:gd name="connsiteY6" fmla="*/ 159260 h 849388"/>
                    <a:gd name="connsiteX7" fmla="*/ 495566 w 495566"/>
                    <a:gd name="connsiteY7" fmla="*/ 232794 h 849388"/>
                    <a:gd name="connsiteX8" fmla="*/ 483786 w 495566"/>
                    <a:gd name="connsiteY8" fmla="*/ 268363 h 849388"/>
                    <a:gd name="connsiteX9" fmla="*/ 468057 w 495566"/>
                    <a:gd name="connsiteY9" fmla="*/ 324996 h 849388"/>
                    <a:gd name="connsiteX10" fmla="*/ 412349 w 495566"/>
                    <a:gd name="connsiteY10" fmla="*/ 373138 h 849388"/>
                    <a:gd name="connsiteX11" fmla="*/ 359961 w 495566"/>
                    <a:gd name="connsiteY11" fmla="*/ 411238 h 849388"/>
                    <a:gd name="connsiteX12" fmla="*/ 306825 w 495566"/>
                    <a:gd name="connsiteY12" fmla="*/ 428068 h 849388"/>
                    <a:gd name="connsiteX13" fmla="*/ 255186 w 495566"/>
                    <a:gd name="connsiteY13" fmla="*/ 430288 h 849388"/>
                    <a:gd name="connsiteX14" fmla="*/ 138836 w 495566"/>
                    <a:gd name="connsiteY14" fmla="*/ 425526 h 849388"/>
                    <a:gd name="connsiteX15" fmla="*/ 102786 w 495566"/>
                    <a:gd name="connsiteY15" fmla="*/ 835101 h 849388"/>
                    <a:gd name="connsiteX16" fmla="*/ 83736 w 495566"/>
                    <a:gd name="connsiteY16" fmla="*/ 739851 h 849388"/>
                    <a:gd name="connsiteX17" fmla="*/ 45636 w 495566"/>
                    <a:gd name="connsiteY17" fmla="*/ 849388 h 849388"/>
                    <a:gd name="connsiteX18" fmla="*/ 45636 w 495566"/>
                    <a:gd name="connsiteY18" fmla="*/ 711276 h 849388"/>
                    <a:gd name="connsiteX0" fmla="*/ 45636 w 495566"/>
                    <a:gd name="connsiteY0" fmla="*/ 711276 h 849388"/>
                    <a:gd name="connsiteX1" fmla="*/ 34082 w 495566"/>
                    <a:gd name="connsiteY1" fmla="*/ 583770 h 849388"/>
                    <a:gd name="connsiteX2" fmla="*/ 0 w 495566"/>
                    <a:gd name="connsiteY2" fmla="*/ 85679 h 849388"/>
                    <a:gd name="connsiteX3" fmla="*/ 207561 w 495566"/>
                    <a:gd name="connsiteY3" fmla="*/ 15951 h 849388"/>
                    <a:gd name="connsiteX4" fmla="*/ 331386 w 495566"/>
                    <a:gd name="connsiteY4" fmla="*/ 35001 h 849388"/>
                    <a:gd name="connsiteX5" fmla="*/ 393331 w 495566"/>
                    <a:gd name="connsiteY5" fmla="*/ 62991 h 849388"/>
                    <a:gd name="connsiteX6" fmla="*/ 459974 w 495566"/>
                    <a:gd name="connsiteY6" fmla="*/ 96913 h 849388"/>
                    <a:gd name="connsiteX7" fmla="*/ 484961 w 495566"/>
                    <a:gd name="connsiteY7" fmla="*/ 159260 h 849388"/>
                    <a:gd name="connsiteX8" fmla="*/ 495566 w 495566"/>
                    <a:gd name="connsiteY8" fmla="*/ 232794 h 849388"/>
                    <a:gd name="connsiteX9" fmla="*/ 483786 w 495566"/>
                    <a:gd name="connsiteY9" fmla="*/ 268363 h 849388"/>
                    <a:gd name="connsiteX10" fmla="*/ 468057 w 495566"/>
                    <a:gd name="connsiteY10" fmla="*/ 324996 h 849388"/>
                    <a:gd name="connsiteX11" fmla="*/ 412349 w 495566"/>
                    <a:gd name="connsiteY11" fmla="*/ 373138 h 849388"/>
                    <a:gd name="connsiteX12" fmla="*/ 359961 w 495566"/>
                    <a:gd name="connsiteY12" fmla="*/ 411238 h 849388"/>
                    <a:gd name="connsiteX13" fmla="*/ 306825 w 495566"/>
                    <a:gd name="connsiteY13" fmla="*/ 428068 h 849388"/>
                    <a:gd name="connsiteX14" fmla="*/ 255186 w 495566"/>
                    <a:gd name="connsiteY14" fmla="*/ 430288 h 849388"/>
                    <a:gd name="connsiteX15" fmla="*/ 138836 w 495566"/>
                    <a:gd name="connsiteY15" fmla="*/ 425526 h 849388"/>
                    <a:gd name="connsiteX16" fmla="*/ 102786 w 495566"/>
                    <a:gd name="connsiteY16" fmla="*/ 835101 h 849388"/>
                    <a:gd name="connsiteX17" fmla="*/ 83736 w 495566"/>
                    <a:gd name="connsiteY17" fmla="*/ 739851 h 849388"/>
                    <a:gd name="connsiteX18" fmla="*/ 45636 w 495566"/>
                    <a:gd name="connsiteY18" fmla="*/ 849388 h 849388"/>
                    <a:gd name="connsiteX19" fmla="*/ 45636 w 495566"/>
                    <a:gd name="connsiteY19" fmla="*/ 711276 h 849388"/>
                    <a:gd name="connsiteX0" fmla="*/ 82332 w 532262"/>
                    <a:gd name="connsiteY0" fmla="*/ 711276 h 869606"/>
                    <a:gd name="connsiteX1" fmla="*/ 0 w 532262"/>
                    <a:gd name="connsiteY1" fmla="*/ 869606 h 869606"/>
                    <a:gd name="connsiteX2" fmla="*/ 36696 w 532262"/>
                    <a:gd name="connsiteY2" fmla="*/ 85679 h 869606"/>
                    <a:gd name="connsiteX3" fmla="*/ 244257 w 532262"/>
                    <a:gd name="connsiteY3" fmla="*/ 15951 h 869606"/>
                    <a:gd name="connsiteX4" fmla="*/ 368082 w 532262"/>
                    <a:gd name="connsiteY4" fmla="*/ 35001 h 869606"/>
                    <a:gd name="connsiteX5" fmla="*/ 430027 w 532262"/>
                    <a:gd name="connsiteY5" fmla="*/ 62991 h 869606"/>
                    <a:gd name="connsiteX6" fmla="*/ 496670 w 532262"/>
                    <a:gd name="connsiteY6" fmla="*/ 96913 h 869606"/>
                    <a:gd name="connsiteX7" fmla="*/ 521657 w 532262"/>
                    <a:gd name="connsiteY7" fmla="*/ 159260 h 869606"/>
                    <a:gd name="connsiteX8" fmla="*/ 532262 w 532262"/>
                    <a:gd name="connsiteY8" fmla="*/ 232794 h 869606"/>
                    <a:gd name="connsiteX9" fmla="*/ 520482 w 532262"/>
                    <a:gd name="connsiteY9" fmla="*/ 268363 h 869606"/>
                    <a:gd name="connsiteX10" fmla="*/ 504753 w 532262"/>
                    <a:gd name="connsiteY10" fmla="*/ 324996 h 869606"/>
                    <a:gd name="connsiteX11" fmla="*/ 449045 w 532262"/>
                    <a:gd name="connsiteY11" fmla="*/ 373138 h 869606"/>
                    <a:gd name="connsiteX12" fmla="*/ 396657 w 532262"/>
                    <a:gd name="connsiteY12" fmla="*/ 411238 h 869606"/>
                    <a:gd name="connsiteX13" fmla="*/ 343521 w 532262"/>
                    <a:gd name="connsiteY13" fmla="*/ 428068 h 869606"/>
                    <a:gd name="connsiteX14" fmla="*/ 291882 w 532262"/>
                    <a:gd name="connsiteY14" fmla="*/ 430288 h 869606"/>
                    <a:gd name="connsiteX15" fmla="*/ 175532 w 532262"/>
                    <a:gd name="connsiteY15" fmla="*/ 425526 h 869606"/>
                    <a:gd name="connsiteX16" fmla="*/ 139482 w 532262"/>
                    <a:gd name="connsiteY16" fmla="*/ 835101 h 869606"/>
                    <a:gd name="connsiteX17" fmla="*/ 120432 w 532262"/>
                    <a:gd name="connsiteY17" fmla="*/ 739851 h 869606"/>
                    <a:gd name="connsiteX18" fmla="*/ 82332 w 532262"/>
                    <a:gd name="connsiteY18" fmla="*/ 849388 h 869606"/>
                    <a:gd name="connsiteX19" fmla="*/ 82332 w 532262"/>
                    <a:gd name="connsiteY19" fmla="*/ 711276 h 869606"/>
                    <a:gd name="connsiteX0" fmla="*/ 82332 w 532262"/>
                    <a:gd name="connsiteY0" fmla="*/ 702759 h 861089"/>
                    <a:gd name="connsiteX1" fmla="*/ 0 w 532262"/>
                    <a:gd name="connsiteY1" fmla="*/ 861089 h 861089"/>
                    <a:gd name="connsiteX2" fmla="*/ 36696 w 532262"/>
                    <a:gd name="connsiteY2" fmla="*/ 77162 h 861089"/>
                    <a:gd name="connsiteX3" fmla="*/ 368082 w 532262"/>
                    <a:gd name="connsiteY3" fmla="*/ 26484 h 861089"/>
                    <a:gd name="connsiteX4" fmla="*/ 430027 w 532262"/>
                    <a:gd name="connsiteY4" fmla="*/ 54474 h 861089"/>
                    <a:gd name="connsiteX5" fmla="*/ 496670 w 532262"/>
                    <a:gd name="connsiteY5" fmla="*/ 88396 h 861089"/>
                    <a:gd name="connsiteX6" fmla="*/ 521657 w 532262"/>
                    <a:gd name="connsiteY6" fmla="*/ 150743 h 861089"/>
                    <a:gd name="connsiteX7" fmla="*/ 532262 w 532262"/>
                    <a:gd name="connsiteY7" fmla="*/ 224277 h 861089"/>
                    <a:gd name="connsiteX8" fmla="*/ 520482 w 532262"/>
                    <a:gd name="connsiteY8" fmla="*/ 259846 h 861089"/>
                    <a:gd name="connsiteX9" fmla="*/ 504753 w 532262"/>
                    <a:gd name="connsiteY9" fmla="*/ 316479 h 861089"/>
                    <a:gd name="connsiteX10" fmla="*/ 449045 w 532262"/>
                    <a:gd name="connsiteY10" fmla="*/ 364621 h 861089"/>
                    <a:gd name="connsiteX11" fmla="*/ 396657 w 532262"/>
                    <a:gd name="connsiteY11" fmla="*/ 402721 h 861089"/>
                    <a:gd name="connsiteX12" fmla="*/ 343521 w 532262"/>
                    <a:gd name="connsiteY12" fmla="*/ 419551 h 861089"/>
                    <a:gd name="connsiteX13" fmla="*/ 291882 w 532262"/>
                    <a:gd name="connsiteY13" fmla="*/ 421771 h 861089"/>
                    <a:gd name="connsiteX14" fmla="*/ 175532 w 532262"/>
                    <a:gd name="connsiteY14" fmla="*/ 417009 h 861089"/>
                    <a:gd name="connsiteX15" fmla="*/ 139482 w 532262"/>
                    <a:gd name="connsiteY15" fmla="*/ 826584 h 861089"/>
                    <a:gd name="connsiteX16" fmla="*/ 120432 w 532262"/>
                    <a:gd name="connsiteY16" fmla="*/ 731334 h 861089"/>
                    <a:gd name="connsiteX17" fmla="*/ 82332 w 532262"/>
                    <a:gd name="connsiteY17" fmla="*/ 840871 h 861089"/>
                    <a:gd name="connsiteX18" fmla="*/ 82332 w 532262"/>
                    <a:gd name="connsiteY18" fmla="*/ 702759 h 861089"/>
                    <a:gd name="connsiteX0" fmla="*/ 82332 w 532262"/>
                    <a:gd name="connsiteY0" fmla="*/ 692352 h 850682"/>
                    <a:gd name="connsiteX1" fmla="*/ 0 w 532262"/>
                    <a:gd name="connsiteY1" fmla="*/ 850682 h 850682"/>
                    <a:gd name="connsiteX2" fmla="*/ 36696 w 532262"/>
                    <a:gd name="connsiteY2" fmla="*/ 66755 h 850682"/>
                    <a:gd name="connsiteX3" fmla="*/ 430027 w 532262"/>
                    <a:gd name="connsiteY3" fmla="*/ 44067 h 850682"/>
                    <a:gd name="connsiteX4" fmla="*/ 496670 w 532262"/>
                    <a:gd name="connsiteY4" fmla="*/ 77989 h 850682"/>
                    <a:gd name="connsiteX5" fmla="*/ 521657 w 532262"/>
                    <a:gd name="connsiteY5" fmla="*/ 140336 h 850682"/>
                    <a:gd name="connsiteX6" fmla="*/ 532262 w 532262"/>
                    <a:gd name="connsiteY6" fmla="*/ 213870 h 850682"/>
                    <a:gd name="connsiteX7" fmla="*/ 520482 w 532262"/>
                    <a:gd name="connsiteY7" fmla="*/ 249439 h 850682"/>
                    <a:gd name="connsiteX8" fmla="*/ 504753 w 532262"/>
                    <a:gd name="connsiteY8" fmla="*/ 306072 h 850682"/>
                    <a:gd name="connsiteX9" fmla="*/ 449045 w 532262"/>
                    <a:gd name="connsiteY9" fmla="*/ 354214 h 850682"/>
                    <a:gd name="connsiteX10" fmla="*/ 396657 w 532262"/>
                    <a:gd name="connsiteY10" fmla="*/ 392314 h 850682"/>
                    <a:gd name="connsiteX11" fmla="*/ 343521 w 532262"/>
                    <a:gd name="connsiteY11" fmla="*/ 409144 h 850682"/>
                    <a:gd name="connsiteX12" fmla="*/ 291882 w 532262"/>
                    <a:gd name="connsiteY12" fmla="*/ 411364 h 850682"/>
                    <a:gd name="connsiteX13" fmla="*/ 175532 w 532262"/>
                    <a:gd name="connsiteY13" fmla="*/ 406602 h 850682"/>
                    <a:gd name="connsiteX14" fmla="*/ 139482 w 532262"/>
                    <a:gd name="connsiteY14" fmla="*/ 816177 h 850682"/>
                    <a:gd name="connsiteX15" fmla="*/ 120432 w 532262"/>
                    <a:gd name="connsiteY15" fmla="*/ 720927 h 850682"/>
                    <a:gd name="connsiteX16" fmla="*/ 82332 w 532262"/>
                    <a:gd name="connsiteY16" fmla="*/ 830464 h 850682"/>
                    <a:gd name="connsiteX17" fmla="*/ 82332 w 532262"/>
                    <a:gd name="connsiteY17" fmla="*/ 692352 h 850682"/>
                    <a:gd name="connsiteX0" fmla="*/ 82332 w 532262"/>
                    <a:gd name="connsiteY0" fmla="*/ 682651 h 840981"/>
                    <a:gd name="connsiteX1" fmla="*/ 0 w 532262"/>
                    <a:gd name="connsiteY1" fmla="*/ 840981 h 840981"/>
                    <a:gd name="connsiteX2" fmla="*/ 36696 w 532262"/>
                    <a:gd name="connsiteY2" fmla="*/ 57054 h 840981"/>
                    <a:gd name="connsiteX3" fmla="*/ 496670 w 532262"/>
                    <a:gd name="connsiteY3" fmla="*/ 68288 h 840981"/>
                    <a:gd name="connsiteX4" fmla="*/ 521657 w 532262"/>
                    <a:gd name="connsiteY4" fmla="*/ 130635 h 840981"/>
                    <a:gd name="connsiteX5" fmla="*/ 532262 w 532262"/>
                    <a:gd name="connsiteY5" fmla="*/ 204169 h 840981"/>
                    <a:gd name="connsiteX6" fmla="*/ 520482 w 532262"/>
                    <a:gd name="connsiteY6" fmla="*/ 239738 h 840981"/>
                    <a:gd name="connsiteX7" fmla="*/ 504753 w 532262"/>
                    <a:gd name="connsiteY7" fmla="*/ 296371 h 840981"/>
                    <a:gd name="connsiteX8" fmla="*/ 449045 w 532262"/>
                    <a:gd name="connsiteY8" fmla="*/ 344513 h 840981"/>
                    <a:gd name="connsiteX9" fmla="*/ 396657 w 532262"/>
                    <a:gd name="connsiteY9" fmla="*/ 382613 h 840981"/>
                    <a:gd name="connsiteX10" fmla="*/ 343521 w 532262"/>
                    <a:gd name="connsiteY10" fmla="*/ 399443 h 840981"/>
                    <a:gd name="connsiteX11" fmla="*/ 291882 w 532262"/>
                    <a:gd name="connsiteY11" fmla="*/ 401663 h 840981"/>
                    <a:gd name="connsiteX12" fmla="*/ 175532 w 532262"/>
                    <a:gd name="connsiteY12" fmla="*/ 396901 h 840981"/>
                    <a:gd name="connsiteX13" fmla="*/ 139482 w 532262"/>
                    <a:gd name="connsiteY13" fmla="*/ 806476 h 840981"/>
                    <a:gd name="connsiteX14" fmla="*/ 120432 w 532262"/>
                    <a:gd name="connsiteY14" fmla="*/ 711226 h 840981"/>
                    <a:gd name="connsiteX15" fmla="*/ 82332 w 532262"/>
                    <a:gd name="connsiteY15" fmla="*/ 820763 h 840981"/>
                    <a:gd name="connsiteX16" fmla="*/ 82332 w 532262"/>
                    <a:gd name="connsiteY16" fmla="*/ 682651 h 840981"/>
                    <a:gd name="connsiteX0" fmla="*/ 82332 w 532262"/>
                    <a:gd name="connsiteY0" fmla="*/ 667516 h 825846"/>
                    <a:gd name="connsiteX1" fmla="*/ 0 w 532262"/>
                    <a:gd name="connsiteY1" fmla="*/ 825846 h 825846"/>
                    <a:gd name="connsiteX2" fmla="*/ 36696 w 532262"/>
                    <a:gd name="connsiteY2" fmla="*/ 41919 h 825846"/>
                    <a:gd name="connsiteX3" fmla="*/ 521657 w 532262"/>
                    <a:gd name="connsiteY3" fmla="*/ 115500 h 825846"/>
                    <a:gd name="connsiteX4" fmla="*/ 532262 w 532262"/>
                    <a:gd name="connsiteY4" fmla="*/ 189034 h 825846"/>
                    <a:gd name="connsiteX5" fmla="*/ 520482 w 532262"/>
                    <a:gd name="connsiteY5" fmla="*/ 224603 h 825846"/>
                    <a:gd name="connsiteX6" fmla="*/ 504753 w 532262"/>
                    <a:gd name="connsiteY6" fmla="*/ 281236 h 825846"/>
                    <a:gd name="connsiteX7" fmla="*/ 449045 w 532262"/>
                    <a:gd name="connsiteY7" fmla="*/ 329378 h 825846"/>
                    <a:gd name="connsiteX8" fmla="*/ 396657 w 532262"/>
                    <a:gd name="connsiteY8" fmla="*/ 367478 h 825846"/>
                    <a:gd name="connsiteX9" fmla="*/ 343521 w 532262"/>
                    <a:gd name="connsiteY9" fmla="*/ 384308 h 825846"/>
                    <a:gd name="connsiteX10" fmla="*/ 291882 w 532262"/>
                    <a:gd name="connsiteY10" fmla="*/ 386528 h 825846"/>
                    <a:gd name="connsiteX11" fmla="*/ 175532 w 532262"/>
                    <a:gd name="connsiteY11" fmla="*/ 381766 h 825846"/>
                    <a:gd name="connsiteX12" fmla="*/ 139482 w 532262"/>
                    <a:gd name="connsiteY12" fmla="*/ 791341 h 825846"/>
                    <a:gd name="connsiteX13" fmla="*/ 120432 w 532262"/>
                    <a:gd name="connsiteY13" fmla="*/ 696091 h 825846"/>
                    <a:gd name="connsiteX14" fmla="*/ 82332 w 532262"/>
                    <a:gd name="connsiteY14" fmla="*/ 805628 h 825846"/>
                    <a:gd name="connsiteX15" fmla="*/ 82332 w 532262"/>
                    <a:gd name="connsiteY15" fmla="*/ 667516 h 8258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521657 w 532262"/>
                    <a:gd name="connsiteY2" fmla="*/ 0 h 710346"/>
                    <a:gd name="connsiteX3" fmla="*/ 532262 w 532262"/>
                    <a:gd name="connsiteY3" fmla="*/ 73534 h 710346"/>
                    <a:gd name="connsiteX4" fmla="*/ 520482 w 532262"/>
                    <a:gd name="connsiteY4" fmla="*/ 109103 h 710346"/>
                    <a:gd name="connsiteX5" fmla="*/ 504753 w 532262"/>
                    <a:gd name="connsiteY5" fmla="*/ 165736 h 710346"/>
                    <a:gd name="connsiteX6" fmla="*/ 449045 w 532262"/>
                    <a:gd name="connsiteY6" fmla="*/ 213878 h 710346"/>
                    <a:gd name="connsiteX7" fmla="*/ 396657 w 532262"/>
                    <a:gd name="connsiteY7" fmla="*/ 251978 h 710346"/>
                    <a:gd name="connsiteX8" fmla="*/ 343521 w 532262"/>
                    <a:gd name="connsiteY8" fmla="*/ 268808 h 710346"/>
                    <a:gd name="connsiteX9" fmla="*/ 291882 w 532262"/>
                    <a:gd name="connsiteY9" fmla="*/ 271028 h 710346"/>
                    <a:gd name="connsiteX10" fmla="*/ 175532 w 532262"/>
                    <a:gd name="connsiteY10" fmla="*/ 266266 h 710346"/>
                    <a:gd name="connsiteX11" fmla="*/ 139482 w 532262"/>
                    <a:gd name="connsiteY11" fmla="*/ 675841 h 710346"/>
                    <a:gd name="connsiteX12" fmla="*/ 120432 w 532262"/>
                    <a:gd name="connsiteY12" fmla="*/ 580591 h 710346"/>
                    <a:gd name="connsiteX13" fmla="*/ 82332 w 532262"/>
                    <a:gd name="connsiteY13" fmla="*/ 690128 h 710346"/>
                    <a:gd name="connsiteX14" fmla="*/ 82332 w 532262"/>
                    <a:gd name="connsiteY14" fmla="*/ 552016 h 7103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393207 w 532262"/>
                    <a:gd name="connsiteY2" fmla="*/ 164142 h 710346"/>
                    <a:gd name="connsiteX3" fmla="*/ 521657 w 532262"/>
                    <a:gd name="connsiteY3" fmla="*/ 0 h 710346"/>
                    <a:gd name="connsiteX4" fmla="*/ 532262 w 532262"/>
                    <a:gd name="connsiteY4" fmla="*/ 73534 h 710346"/>
                    <a:gd name="connsiteX5" fmla="*/ 520482 w 532262"/>
                    <a:gd name="connsiteY5" fmla="*/ 109103 h 710346"/>
                    <a:gd name="connsiteX6" fmla="*/ 504753 w 532262"/>
                    <a:gd name="connsiteY6" fmla="*/ 165736 h 710346"/>
                    <a:gd name="connsiteX7" fmla="*/ 449045 w 532262"/>
                    <a:gd name="connsiteY7" fmla="*/ 213878 h 710346"/>
                    <a:gd name="connsiteX8" fmla="*/ 396657 w 532262"/>
                    <a:gd name="connsiteY8" fmla="*/ 251978 h 710346"/>
                    <a:gd name="connsiteX9" fmla="*/ 343521 w 532262"/>
                    <a:gd name="connsiteY9" fmla="*/ 268808 h 710346"/>
                    <a:gd name="connsiteX10" fmla="*/ 291882 w 532262"/>
                    <a:gd name="connsiteY10" fmla="*/ 271028 h 710346"/>
                    <a:gd name="connsiteX11" fmla="*/ 175532 w 532262"/>
                    <a:gd name="connsiteY11" fmla="*/ 266266 h 710346"/>
                    <a:gd name="connsiteX12" fmla="*/ 139482 w 532262"/>
                    <a:gd name="connsiteY12" fmla="*/ 675841 h 710346"/>
                    <a:gd name="connsiteX13" fmla="*/ 120432 w 532262"/>
                    <a:gd name="connsiteY13" fmla="*/ 580591 h 710346"/>
                    <a:gd name="connsiteX14" fmla="*/ 82332 w 532262"/>
                    <a:gd name="connsiteY14" fmla="*/ 690128 h 710346"/>
                    <a:gd name="connsiteX15" fmla="*/ 82332 w 532262"/>
                    <a:gd name="connsiteY15" fmla="*/ 552016 h 710346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521657 w 532262"/>
                    <a:gd name="connsiteY3" fmla="*/ 90563 h 800909"/>
                    <a:gd name="connsiteX4" fmla="*/ 532262 w 532262"/>
                    <a:gd name="connsiteY4" fmla="*/ 164097 h 800909"/>
                    <a:gd name="connsiteX5" fmla="*/ 520482 w 532262"/>
                    <a:gd name="connsiteY5" fmla="*/ 199666 h 800909"/>
                    <a:gd name="connsiteX6" fmla="*/ 504753 w 532262"/>
                    <a:gd name="connsiteY6" fmla="*/ 256299 h 800909"/>
                    <a:gd name="connsiteX7" fmla="*/ 449045 w 532262"/>
                    <a:gd name="connsiteY7" fmla="*/ 304441 h 800909"/>
                    <a:gd name="connsiteX8" fmla="*/ 396657 w 532262"/>
                    <a:gd name="connsiteY8" fmla="*/ 342541 h 800909"/>
                    <a:gd name="connsiteX9" fmla="*/ 343521 w 532262"/>
                    <a:gd name="connsiteY9" fmla="*/ 359371 h 800909"/>
                    <a:gd name="connsiteX10" fmla="*/ 291882 w 532262"/>
                    <a:gd name="connsiteY10" fmla="*/ 361591 h 800909"/>
                    <a:gd name="connsiteX11" fmla="*/ 175532 w 532262"/>
                    <a:gd name="connsiteY11" fmla="*/ 356829 h 800909"/>
                    <a:gd name="connsiteX12" fmla="*/ 139482 w 532262"/>
                    <a:gd name="connsiteY12" fmla="*/ 766404 h 800909"/>
                    <a:gd name="connsiteX13" fmla="*/ 120432 w 532262"/>
                    <a:gd name="connsiteY13" fmla="*/ 671154 h 800909"/>
                    <a:gd name="connsiteX14" fmla="*/ 82332 w 532262"/>
                    <a:gd name="connsiteY14" fmla="*/ 780691 h 800909"/>
                    <a:gd name="connsiteX15" fmla="*/ 82332 w 532262"/>
                    <a:gd name="connsiteY15" fmla="*/ 642579 h 800909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293594 w 532262"/>
                    <a:gd name="connsiteY3" fmla="*/ 50939 h 800909"/>
                    <a:gd name="connsiteX4" fmla="*/ 521657 w 532262"/>
                    <a:gd name="connsiteY4" fmla="*/ 90563 h 800909"/>
                    <a:gd name="connsiteX5" fmla="*/ 532262 w 532262"/>
                    <a:gd name="connsiteY5" fmla="*/ 164097 h 800909"/>
                    <a:gd name="connsiteX6" fmla="*/ 520482 w 532262"/>
                    <a:gd name="connsiteY6" fmla="*/ 199666 h 800909"/>
                    <a:gd name="connsiteX7" fmla="*/ 504753 w 532262"/>
                    <a:gd name="connsiteY7" fmla="*/ 256299 h 800909"/>
                    <a:gd name="connsiteX8" fmla="*/ 449045 w 532262"/>
                    <a:gd name="connsiteY8" fmla="*/ 304441 h 800909"/>
                    <a:gd name="connsiteX9" fmla="*/ 396657 w 532262"/>
                    <a:gd name="connsiteY9" fmla="*/ 342541 h 800909"/>
                    <a:gd name="connsiteX10" fmla="*/ 343521 w 532262"/>
                    <a:gd name="connsiteY10" fmla="*/ 359371 h 800909"/>
                    <a:gd name="connsiteX11" fmla="*/ 291882 w 532262"/>
                    <a:gd name="connsiteY11" fmla="*/ 361591 h 800909"/>
                    <a:gd name="connsiteX12" fmla="*/ 175532 w 532262"/>
                    <a:gd name="connsiteY12" fmla="*/ 356829 h 800909"/>
                    <a:gd name="connsiteX13" fmla="*/ 139482 w 532262"/>
                    <a:gd name="connsiteY13" fmla="*/ 766404 h 800909"/>
                    <a:gd name="connsiteX14" fmla="*/ 120432 w 532262"/>
                    <a:gd name="connsiteY14" fmla="*/ 671154 h 800909"/>
                    <a:gd name="connsiteX15" fmla="*/ 82332 w 532262"/>
                    <a:gd name="connsiteY15" fmla="*/ 780691 h 800909"/>
                    <a:gd name="connsiteX16" fmla="*/ 82332 w 532262"/>
                    <a:gd name="connsiteY16" fmla="*/ 642579 h 800909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521657 w 532262"/>
                    <a:gd name="connsiteY4" fmla="*/ 149996 h 860342"/>
                    <a:gd name="connsiteX5" fmla="*/ 532262 w 532262"/>
                    <a:gd name="connsiteY5" fmla="*/ 223530 h 860342"/>
                    <a:gd name="connsiteX6" fmla="*/ 520482 w 532262"/>
                    <a:gd name="connsiteY6" fmla="*/ 259099 h 860342"/>
                    <a:gd name="connsiteX7" fmla="*/ 504753 w 532262"/>
                    <a:gd name="connsiteY7" fmla="*/ 315732 h 860342"/>
                    <a:gd name="connsiteX8" fmla="*/ 449045 w 532262"/>
                    <a:gd name="connsiteY8" fmla="*/ 363874 h 860342"/>
                    <a:gd name="connsiteX9" fmla="*/ 396657 w 532262"/>
                    <a:gd name="connsiteY9" fmla="*/ 401974 h 860342"/>
                    <a:gd name="connsiteX10" fmla="*/ 343521 w 532262"/>
                    <a:gd name="connsiteY10" fmla="*/ 418804 h 860342"/>
                    <a:gd name="connsiteX11" fmla="*/ 291882 w 532262"/>
                    <a:gd name="connsiteY11" fmla="*/ 42102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327672 w 532262"/>
                    <a:gd name="connsiteY4" fmla="*/ 73583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3207 w 532262"/>
                    <a:gd name="connsiteY5" fmla="*/ 82073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10754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43521 w 532262"/>
                    <a:gd name="connsiteY12" fmla="*/ 41880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51651 w 532262"/>
                    <a:gd name="connsiteY12" fmla="*/ 39904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80487 w 532262"/>
                    <a:gd name="connsiteY12" fmla="*/ 41602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39055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42103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2262" h="860342">
                      <a:moveTo>
                        <a:pt x="66603" y="704842"/>
                      </a:moveTo>
                      <a:lnTo>
                        <a:pt x="0" y="860342"/>
                      </a:lnTo>
                      <a:lnTo>
                        <a:pt x="47182" y="59433"/>
                      </a:lnTo>
                      <a:lnTo>
                        <a:pt x="138931" y="0"/>
                      </a:lnTo>
                      <a:lnTo>
                        <a:pt x="270001" y="8492"/>
                      </a:lnTo>
                      <a:lnTo>
                        <a:pt x="398450" y="45282"/>
                      </a:lnTo>
                      <a:lnTo>
                        <a:pt x="477092" y="84904"/>
                      </a:lnTo>
                      <a:lnTo>
                        <a:pt x="521657" y="149996"/>
                      </a:lnTo>
                      <a:lnTo>
                        <a:pt x="532262" y="223530"/>
                      </a:lnTo>
                      <a:lnTo>
                        <a:pt x="520482" y="259099"/>
                      </a:lnTo>
                      <a:lnTo>
                        <a:pt x="504753" y="315732"/>
                      </a:lnTo>
                      <a:lnTo>
                        <a:pt x="454288" y="372364"/>
                      </a:lnTo>
                      <a:lnTo>
                        <a:pt x="366993" y="410360"/>
                      </a:lnTo>
                      <a:lnTo>
                        <a:pt x="280487" y="416020"/>
                      </a:lnTo>
                      <a:lnTo>
                        <a:pt x="175532" y="416262"/>
                      </a:lnTo>
                      <a:lnTo>
                        <a:pt x="142103" y="825837"/>
                      </a:lnTo>
                      <a:lnTo>
                        <a:pt x="120432" y="730587"/>
                      </a:lnTo>
                      <a:lnTo>
                        <a:pt x="82332" y="840124"/>
                      </a:lnTo>
                      <a:lnTo>
                        <a:pt x="66603" y="704842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E78F6E1B-0B59-46F5-9252-08818F52D453}"/>
                    </a:ext>
                  </a:extLst>
                </p:cNvPr>
                <p:cNvSpPr/>
                <p:nvPr/>
              </p:nvSpPr>
              <p:spPr>
                <a:xfrm rot="703770">
                  <a:off x="4002392" y="3186717"/>
                  <a:ext cx="163650" cy="15300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B3CDE990-432F-4CC9-B5C7-6AC12577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3" y="463040"/>
            <a:ext cx="678927" cy="3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Roland MT-32 logo」の画像検索結果">
            <a:extLst>
              <a:ext uri="{FF2B5EF4-FFF2-40B4-BE49-F238E27FC236}">
                <a16:creationId xmlns:a16="http://schemas.microsoft.com/office/drawing/2014/main" id="{5DF97D44-FC46-4F2A-BA7C-21A9A8A9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79" y="998534"/>
            <a:ext cx="3032621" cy="5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「Roland MT-32 logo」の画像検索結果">
            <a:extLst>
              <a:ext uri="{FF2B5EF4-FFF2-40B4-BE49-F238E27FC236}">
                <a16:creationId xmlns:a16="http://schemas.microsoft.com/office/drawing/2014/main" id="{B950E0B0-7497-408E-B695-D93CE3586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7" t="18627" r="24262" b="63758"/>
          <a:stretch/>
        </p:blipFill>
        <p:spPr bwMode="auto">
          <a:xfrm>
            <a:off x="5577941" y="483957"/>
            <a:ext cx="4924269" cy="9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Roland MT-32 logo」の画像検索結果">
            <a:extLst>
              <a:ext uri="{FF2B5EF4-FFF2-40B4-BE49-F238E27FC236}">
                <a16:creationId xmlns:a16="http://schemas.microsoft.com/office/drawing/2014/main" id="{21DE573B-9CB6-4EC9-A30D-B605EE7E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5" y="510761"/>
            <a:ext cx="2567609" cy="92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FA39783-3A9D-4268-9941-94B97C8A35A8}"/>
              </a:ext>
            </a:extLst>
          </p:cNvPr>
          <p:cNvGrpSpPr/>
          <p:nvPr/>
        </p:nvGrpSpPr>
        <p:grpSpPr>
          <a:xfrm>
            <a:off x="227995" y="2077283"/>
            <a:ext cx="9059694" cy="2703434"/>
            <a:chOff x="1599249" y="3670609"/>
            <a:chExt cx="9059694" cy="2703434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50097BB-EE59-4431-9846-E1BCEA8CAF60}"/>
                </a:ext>
              </a:extLst>
            </p:cNvPr>
            <p:cNvSpPr/>
            <p:nvPr/>
          </p:nvSpPr>
          <p:spPr>
            <a:xfrm>
              <a:off x="1599249" y="3670609"/>
              <a:ext cx="9059694" cy="27034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8D74674-4B34-4F89-A455-F3CDA4744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2" b="89577" l="2422" r="89909">
                          <a14:foregroundMark x1="2523" y1="15961" x2="2523" y2="15961"/>
                          <a14:foregroundMark x1="10394" y1="29642" x2="10394" y2="29642"/>
                          <a14:foregroundMark x1="13623" y1="39414" x2="13925" y2="57655"/>
                          <a14:foregroundMark x1="30979" y1="56678" x2="28961" y2="72313"/>
                          <a14:foregroundMark x1="15843" y1="62866" x2="19273" y2="83062"/>
                          <a14:foregroundMark x1="64682" y1="13029" x2="67911" y2="270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48457" y="4438968"/>
              <a:ext cx="4028974" cy="114767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E9128A-E809-44A4-93B2-6058764B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039" b="90997" l="4126" r="90011">
                          <a14:foregroundMark x1="24104" y1="48875" x2="30836" y2="50804"/>
                          <a14:foregroundMark x1="38545" y1="18650" x2="37134" y2="40193"/>
                          <a14:foregroundMark x1="53963" y1="48232" x2="61455" y2="48875"/>
                          <a14:foregroundMark x1="9663" y1="51447" x2="20521" y2="46945"/>
                          <a14:foregroundMark x1="4126" y1="13826" x2="5755" y2="13826"/>
                          <a14:foregroundMark x1="4452" y1="7717" x2="30945" y2="8039"/>
                          <a14:foregroundMark x1="30945" y1="8039" x2="37676" y2="19614"/>
                          <a14:foregroundMark x1="26167" y1="90032" x2="32573" y2="90997"/>
                          <a14:foregroundMark x1="38654" y1="62058" x2="35505" y2="87138"/>
                          <a14:foregroundMark x1="7275" y1="90997" x2="20087" y2="90675"/>
                          <a14:foregroundMark x1="20087" y1="90675" x2="20195" y2="90675"/>
                          <a14:foregroundMark x1="50054" y1="12219" x2="67644" y2="12862"/>
                          <a14:foregroundMark x1="65364" y1="10289" x2="78936" y2="10611"/>
                          <a14:foregroundMark x1="78709" y1="40109" x2="78610" y2="48553"/>
                          <a14:foregroundMark x1="78936" y1="10611" x2="78827" y2="18971"/>
                          <a14:foregroundMark x1="78610" y1="48553" x2="63301" y2="48232"/>
                          <a14:foregroundMark x1="53094" y1="49839" x2="49511" y2="72347"/>
                          <a14:foregroundMark x1="50923" y1="87460" x2="49403" y2="64952"/>
                          <a14:foregroundMark x1="53312" y1="90675" x2="68404" y2="90997"/>
                          <a14:foregroundMark x1="83931" y1="89711" x2="74701" y2="88103"/>
                          <a14:foregroundMark x1="81759" y1="47267" x2="82302" y2="34727"/>
                          <a14:backgroundMark x1="47340" y1="31833" x2="45820" y2="31833"/>
                          <a14:backgroundMark x1="78936" y1="32797" x2="79370" y2="28296"/>
                          <a14:backgroundMark x1="79262" y1="24759" x2="79262" y2="34405"/>
                          <a14:backgroundMark x1="78719" y1="21222" x2="79045" y2="27653"/>
                          <a14:backgroundMark x1="78502" y1="35691" x2="78393" y2="37942"/>
                          <a14:backgroundMark x1="78284" y1="34405" x2="78610" y2="37299"/>
                          <a14:backgroundMark x1="79045" y1="19936" x2="78719" y2="19614"/>
                          <a14:backgroundMark x1="78936" y1="35691" x2="78719" y2="38264"/>
                          <a14:backgroundMark x1="78502" y1="36977" x2="78502" y2="39228"/>
                          <a14:backgroundMark x1="78825" y1="20000" x2="78947" y2="18929"/>
                          <a14:backgroundMark x1="78825" y1="37143" x2="78703" y2="38929"/>
                          <a14:backgroundMark x1="78703" y1="38929" x2="78825" y2="40000"/>
                          <a14:backgroundMark x1="78458" y1="39286" x2="78703" y2="39643"/>
                          <a14:backgroundMark x1="78580" y1="21429" x2="78825" y2="18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t="-5300" b="-5300"/>
            <a:stretch/>
          </p:blipFill>
          <p:spPr>
            <a:xfrm>
              <a:off x="6464187" y="4361093"/>
              <a:ext cx="3396521" cy="1285866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C7978F2-92A0-45DD-80CB-5FD67A89C341}"/>
                </a:ext>
              </a:extLst>
            </p:cNvPr>
            <p:cNvSpPr/>
            <p:nvPr/>
          </p:nvSpPr>
          <p:spPr>
            <a:xfrm>
              <a:off x="6019322" y="4873856"/>
              <a:ext cx="339726" cy="196849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1885B302-3C38-472D-A453-D108076F13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934" y="5422900"/>
            <a:ext cx="5755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A69F27D6-A34A-40EF-BA70-C84B6A1EC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87" y="3498698"/>
            <a:ext cx="4908624" cy="2703434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5975587-E182-46D9-9833-92ED274828E4}"/>
              </a:ext>
            </a:extLst>
          </p:cNvPr>
          <p:cNvGrpSpPr/>
          <p:nvPr/>
        </p:nvGrpSpPr>
        <p:grpSpPr>
          <a:xfrm>
            <a:off x="569741" y="1085000"/>
            <a:ext cx="8260635" cy="1206516"/>
            <a:chOff x="569741" y="1085000"/>
            <a:chExt cx="8260635" cy="1206516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4490BD7-E605-425B-B50E-1D8E748C9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64" r="76493"/>
            <a:stretch/>
          </p:blipFill>
          <p:spPr>
            <a:xfrm>
              <a:off x="1841500" y="1085000"/>
              <a:ext cx="2048617" cy="1125728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84566010-4864-4492-8DD3-FB5A73E5E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46" r="44727"/>
            <a:stretch/>
          </p:blipFill>
          <p:spPr>
            <a:xfrm>
              <a:off x="4355870" y="1085000"/>
              <a:ext cx="2990335" cy="1125728"/>
            </a:xfrm>
            <a:prstGeom prst="rect">
              <a:avLst/>
            </a:prstGeom>
          </p:spPr>
        </p:pic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28AB870-650E-4E99-B36A-F31776CB8DCF}"/>
                </a:ext>
              </a:extLst>
            </p:cNvPr>
            <p:cNvSpPr/>
            <p:nvPr/>
          </p:nvSpPr>
          <p:spPr>
            <a:xfrm>
              <a:off x="3936653" y="1519406"/>
              <a:ext cx="339726" cy="1968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" name="Picture 2" descr="Aggie URW">
              <a:extLst>
                <a:ext uri="{FF2B5EF4-FFF2-40B4-BE49-F238E27FC236}">
                  <a16:creationId xmlns:a16="http://schemas.microsoft.com/office/drawing/2014/main" id="{540802E3-839C-4379-83E6-8EF2DF2172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09"/>
            <a:stretch/>
          </p:blipFill>
          <p:spPr bwMode="auto">
            <a:xfrm>
              <a:off x="569741" y="1092200"/>
              <a:ext cx="1189209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FF2A684-2915-45A9-81D6-B3879E1DC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00" r="44727"/>
            <a:stretch/>
          </p:blipFill>
          <p:spPr>
            <a:xfrm>
              <a:off x="7346205" y="1092200"/>
              <a:ext cx="1484171" cy="1125728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6C96CC6-1523-49D5-A5FA-A155F4522C11}"/>
                </a:ext>
              </a:extLst>
            </p:cNvPr>
            <p:cNvSpPr/>
            <p:nvPr/>
          </p:nvSpPr>
          <p:spPr>
            <a:xfrm>
              <a:off x="7579783" y="1923538"/>
              <a:ext cx="1250592" cy="367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8CC568B-9DBB-4A05-8984-520DDDBDB2D4}"/>
                </a:ext>
              </a:extLst>
            </p:cNvPr>
            <p:cNvSpPr/>
            <p:nvPr/>
          </p:nvSpPr>
          <p:spPr>
            <a:xfrm>
              <a:off x="7391401" y="1551633"/>
              <a:ext cx="159220" cy="200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532CA8C2-BC95-4190-B53C-7C72CA024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555" y="2825443"/>
            <a:ext cx="741396" cy="1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51</Words>
  <Application>Microsoft Office PowerPoint</Application>
  <PresentationFormat>ワイド画面</PresentationFormat>
  <Paragraphs>43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29" baseType="lpstr">
      <vt:lpstr>AR JULIAN</vt:lpstr>
      <vt:lpstr>DSEG14 Modern Mini</vt:lpstr>
      <vt:lpstr>HandelGothic BT</vt:lpstr>
      <vt:lpstr>Mission GT-R Condensed</vt:lpstr>
      <vt:lpstr>Nintender</vt:lpstr>
      <vt:lpstr>NiseSega</vt:lpstr>
      <vt:lpstr>QuickSilver</vt:lpstr>
      <vt:lpstr>SF Atarian System</vt:lpstr>
      <vt:lpstr>Tondo</vt:lpstr>
      <vt:lpstr>游ゴシック</vt:lpstr>
      <vt:lpstr>游ゴシック Light</vt:lpstr>
      <vt:lpstr>Agency FB</vt:lpstr>
      <vt:lpstr>Arial</vt:lpstr>
      <vt:lpstr>Bahnschrift Condensed</vt:lpstr>
      <vt:lpstr>Bauhaus 93</vt:lpstr>
      <vt:lpstr>Engravers MT</vt:lpstr>
      <vt:lpstr>Kaushan Script</vt:lpstr>
      <vt:lpstr>Showcard Gothic</vt:lpstr>
      <vt:lpstr>Sylfaen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賢一 伊藤</dc:creator>
  <cp:lastModifiedBy>伊藤 賢一</cp:lastModifiedBy>
  <cp:revision>105</cp:revision>
  <dcterms:created xsi:type="dcterms:W3CDTF">2019-08-10T16:46:36Z</dcterms:created>
  <dcterms:modified xsi:type="dcterms:W3CDTF">2020-03-20T16:29:05Z</dcterms:modified>
</cp:coreProperties>
</file>