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0F34"/>
    <a:srgbClr val="E5EC32"/>
    <a:srgbClr val="F1AF01"/>
    <a:srgbClr val="363C92"/>
    <a:srgbClr val="0B10FF"/>
    <a:srgbClr val="CDCDCD"/>
    <a:srgbClr val="38AA01"/>
    <a:srgbClr val="FA0E18"/>
    <a:srgbClr val="2DD123"/>
    <a:srgbClr val="F7F9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>
        <p:scale>
          <a:sx n="400" d="100"/>
          <a:sy n="400" d="100"/>
        </p:scale>
        <p:origin x="-7716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2021/1/31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</Words>
  <Application>Microsoft Office PowerPoint</Application>
  <PresentationFormat>ワイド画面</PresentationFormat>
  <Paragraphs>49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37" baseType="lpstr">
      <vt:lpstr>AR JULIAN</vt:lpstr>
      <vt:lpstr>DSEG14 Modern Mini</vt:lpstr>
      <vt:lpstr>HandelGothic BT</vt:lpstr>
      <vt:lpstr>Nintender</vt:lpstr>
      <vt:lpstr>NiseSega</vt:lpstr>
      <vt:lpstr>QuickSilver</vt:lpstr>
      <vt:lpstr>SF Atarian System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Kaushan Script</vt:lpstr>
      <vt:lpstr>Mission GT-R Condensed</vt:lpstr>
      <vt:lpstr>Nimbus Mono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2021-01-31T12:06:48Z</dcterms:modified>
</cp:coreProperties>
</file>